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39"/>
  </p:notesMasterIdLst>
  <p:sldIdLst>
    <p:sldId id="256" r:id="rId2"/>
    <p:sldId id="438" r:id="rId3"/>
    <p:sldId id="418" r:id="rId4"/>
    <p:sldId id="258" r:id="rId5"/>
    <p:sldId id="419" r:id="rId6"/>
    <p:sldId id="416" r:id="rId7"/>
    <p:sldId id="417" r:id="rId8"/>
    <p:sldId id="420" r:id="rId9"/>
    <p:sldId id="421" r:id="rId10"/>
    <p:sldId id="429" r:id="rId11"/>
    <p:sldId id="423" r:id="rId12"/>
    <p:sldId id="430" r:id="rId13"/>
    <p:sldId id="431" r:id="rId14"/>
    <p:sldId id="432" r:id="rId15"/>
    <p:sldId id="433" r:id="rId16"/>
    <p:sldId id="424" r:id="rId17"/>
    <p:sldId id="434" r:id="rId18"/>
    <p:sldId id="435" r:id="rId19"/>
    <p:sldId id="436" r:id="rId20"/>
    <p:sldId id="437" r:id="rId21"/>
    <p:sldId id="259" r:id="rId22"/>
    <p:sldId id="261" r:id="rId23"/>
    <p:sldId id="313" r:id="rId24"/>
    <p:sldId id="314" r:id="rId25"/>
    <p:sldId id="502" r:id="rId26"/>
    <p:sldId id="262" r:id="rId27"/>
    <p:sldId id="440" r:id="rId28"/>
    <p:sldId id="441" r:id="rId29"/>
    <p:sldId id="497" r:id="rId30"/>
    <p:sldId id="496" r:id="rId31"/>
    <p:sldId id="269" r:id="rId32"/>
    <p:sldId id="498" r:id="rId33"/>
    <p:sldId id="499" r:id="rId34"/>
    <p:sldId id="494" r:id="rId35"/>
    <p:sldId id="500" r:id="rId36"/>
    <p:sldId id="501" r:id="rId37"/>
    <p:sldId id="43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2B1FF5-3393-4B77-B842-50030CFE50DA}">
  <a:tblStyle styleId="{F32B1FF5-3393-4B77-B842-50030CFE50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C1-4854-A2A8-89A1B8017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172064"/>
        <c:axId val="551185024"/>
      </c:scatterChart>
      <c:valAx>
        <c:axId val="551172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185024"/>
        <c:crosses val="autoZero"/>
        <c:crossBetween val="midCat"/>
      </c:valAx>
      <c:valAx>
        <c:axId val="55118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172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C1-4854-A2A8-89A1B8017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172064"/>
        <c:axId val="551185024"/>
      </c:scatterChart>
      <c:valAx>
        <c:axId val="551172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185024"/>
        <c:crosses val="autoZero"/>
        <c:crossBetween val="midCat"/>
      </c:valAx>
      <c:valAx>
        <c:axId val="55118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172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231f69b3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231f69b3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19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231f69b3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231f69b3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231f69b3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231f69b3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3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01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https://www.youtube.com/watch?v=EDPCsD6BzWE</a:t>
            </a:r>
          </a:p>
        </p:txBody>
      </p:sp>
    </p:spTree>
    <p:extLst>
      <p:ext uri="{BB962C8B-B14F-4D97-AF65-F5344CB8AC3E}">
        <p14:creationId xmlns:p14="http://schemas.microsoft.com/office/powerpoint/2010/main" val="295697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0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231f69b3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231f69b3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94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231f69b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231f69b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03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78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231f69b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231f69b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04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231f69b3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231f69b3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419">
            <a:off x="2108500" y="3446340"/>
            <a:ext cx="4926900" cy="42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2425" y="1270563"/>
            <a:ext cx="6619500" cy="20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8997" y="9"/>
            <a:ext cx="8915014" cy="4865757"/>
            <a:chOff x="228997" y="9"/>
            <a:chExt cx="8915014" cy="4865757"/>
          </a:xfrm>
        </p:grpSpPr>
        <p:sp>
          <p:nvSpPr>
            <p:cNvPr id="13" name="Google Shape;13;p2"/>
            <p:cNvSpPr/>
            <p:nvPr/>
          </p:nvSpPr>
          <p:spPr>
            <a:xfrm>
              <a:off x="8091893" y="2110922"/>
              <a:ext cx="1052118" cy="153901"/>
            </a:xfrm>
            <a:custGeom>
              <a:avLst/>
              <a:gdLst/>
              <a:ahLst/>
              <a:cxnLst/>
              <a:rect l="l" t="t" r="r" b="b"/>
              <a:pathLst>
                <a:path w="35665" h="5217" extrusionOk="0">
                  <a:moveTo>
                    <a:pt x="1" y="0"/>
                  </a:moveTo>
                  <a:lnTo>
                    <a:pt x="1" y="1737"/>
                  </a:lnTo>
                  <a:cubicBezTo>
                    <a:pt x="1037" y="1737"/>
                    <a:pt x="1531" y="2256"/>
                    <a:pt x="2312" y="3172"/>
                  </a:cubicBezTo>
                  <a:cubicBezTo>
                    <a:pt x="3091" y="4081"/>
                    <a:pt x="4059" y="5212"/>
                    <a:pt x="5945" y="5212"/>
                  </a:cubicBezTo>
                  <a:cubicBezTo>
                    <a:pt x="7830" y="5212"/>
                    <a:pt x="8798" y="4082"/>
                    <a:pt x="9577" y="3172"/>
                  </a:cubicBezTo>
                  <a:cubicBezTo>
                    <a:pt x="10362" y="2257"/>
                    <a:pt x="10854" y="1740"/>
                    <a:pt x="11889" y="1740"/>
                  </a:cubicBezTo>
                  <a:cubicBezTo>
                    <a:pt x="12924" y="1740"/>
                    <a:pt x="13419" y="2257"/>
                    <a:pt x="14201" y="3173"/>
                  </a:cubicBezTo>
                  <a:cubicBezTo>
                    <a:pt x="14980" y="4082"/>
                    <a:pt x="15948" y="5215"/>
                    <a:pt x="17833" y="5215"/>
                  </a:cubicBezTo>
                  <a:cubicBezTo>
                    <a:pt x="19719" y="5215"/>
                    <a:pt x="20687" y="4084"/>
                    <a:pt x="21466" y="3173"/>
                  </a:cubicBezTo>
                  <a:cubicBezTo>
                    <a:pt x="22249" y="2259"/>
                    <a:pt x="22741" y="1741"/>
                    <a:pt x="23777" y="1741"/>
                  </a:cubicBezTo>
                  <a:cubicBezTo>
                    <a:pt x="24812" y="1741"/>
                    <a:pt x="25305" y="2260"/>
                    <a:pt x="26089" y="3175"/>
                  </a:cubicBezTo>
                  <a:cubicBezTo>
                    <a:pt x="26867" y="4084"/>
                    <a:pt x="27835" y="5216"/>
                    <a:pt x="29720" y="5216"/>
                  </a:cubicBezTo>
                  <a:cubicBezTo>
                    <a:pt x="31606" y="5216"/>
                    <a:pt x="32574" y="4084"/>
                    <a:pt x="33353" y="3175"/>
                  </a:cubicBezTo>
                  <a:cubicBezTo>
                    <a:pt x="34134" y="2259"/>
                    <a:pt x="34630" y="1741"/>
                    <a:pt x="35664" y="1741"/>
                  </a:cubicBezTo>
                  <a:lnTo>
                    <a:pt x="35664" y="2"/>
                  </a:lnTo>
                  <a:cubicBezTo>
                    <a:pt x="33779" y="2"/>
                    <a:pt x="32811" y="1133"/>
                    <a:pt x="32032" y="2043"/>
                  </a:cubicBezTo>
                  <a:cubicBezTo>
                    <a:pt x="31250" y="2957"/>
                    <a:pt x="30756" y="3475"/>
                    <a:pt x="29720" y="3475"/>
                  </a:cubicBezTo>
                  <a:cubicBezTo>
                    <a:pt x="28686" y="3475"/>
                    <a:pt x="28193" y="2957"/>
                    <a:pt x="27408" y="2041"/>
                  </a:cubicBezTo>
                  <a:cubicBezTo>
                    <a:pt x="26631" y="1133"/>
                    <a:pt x="25663" y="0"/>
                    <a:pt x="23777" y="0"/>
                  </a:cubicBezTo>
                  <a:cubicBezTo>
                    <a:pt x="21892" y="0"/>
                    <a:pt x="20924" y="1133"/>
                    <a:pt x="20145" y="2041"/>
                  </a:cubicBezTo>
                  <a:cubicBezTo>
                    <a:pt x="19363" y="2957"/>
                    <a:pt x="18868" y="3475"/>
                    <a:pt x="17833" y="3475"/>
                  </a:cubicBezTo>
                  <a:cubicBezTo>
                    <a:pt x="16799" y="3475"/>
                    <a:pt x="16303" y="2957"/>
                    <a:pt x="15521" y="2041"/>
                  </a:cubicBezTo>
                  <a:cubicBezTo>
                    <a:pt x="14743" y="1133"/>
                    <a:pt x="13775" y="0"/>
                    <a:pt x="11889" y="0"/>
                  </a:cubicBezTo>
                  <a:cubicBezTo>
                    <a:pt x="10003" y="0"/>
                    <a:pt x="9035" y="1130"/>
                    <a:pt x="8257" y="2041"/>
                  </a:cubicBezTo>
                  <a:cubicBezTo>
                    <a:pt x="7473" y="2955"/>
                    <a:pt x="6979" y="3474"/>
                    <a:pt x="5945" y="3474"/>
                  </a:cubicBezTo>
                  <a:cubicBezTo>
                    <a:pt x="4909" y="3474"/>
                    <a:pt x="4415" y="2957"/>
                    <a:pt x="3633" y="2041"/>
                  </a:cubicBezTo>
                  <a:cubicBezTo>
                    <a:pt x="2854" y="1133"/>
                    <a:pt x="188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8997" y="1668534"/>
              <a:ext cx="442471" cy="442382"/>
            </a:xfrm>
            <a:custGeom>
              <a:avLst/>
              <a:gdLst/>
              <a:ahLst/>
              <a:cxnLst/>
              <a:rect l="l" t="t" r="r" b="b"/>
              <a:pathLst>
                <a:path w="14999" h="14996" extrusionOk="0">
                  <a:moveTo>
                    <a:pt x="7504" y="1734"/>
                  </a:moveTo>
                  <a:cubicBezTo>
                    <a:pt x="7508" y="1734"/>
                    <a:pt x="7512" y="1734"/>
                    <a:pt x="7515" y="1734"/>
                  </a:cubicBezTo>
                  <a:cubicBezTo>
                    <a:pt x="9054" y="1740"/>
                    <a:pt x="10499" y="2343"/>
                    <a:pt x="11584" y="3435"/>
                  </a:cubicBezTo>
                  <a:cubicBezTo>
                    <a:pt x="12665" y="4520"/>
                    <a:pt x="13260" y="5963"/>
                    <a:pt x="13260" y="7496"/>
                  </a:cubicBezTo>
                  <a:cubicBezTo>
                    <a:pt x="13260" y="9042"/>
                    <a:pt x="12658" y="10493"/>
                    <a:pt x="11561" y="11581"/>
                  </a:cubicBezTo>
                  <a:cubicBezTo>
                    <a:pt x="10471" y="12664"/>
                    <a:pt x="9030" y="13257"/>
                    <a:pt x="7497" y="13257"/>
                  </a:cubicBezTo>
                  <a:cubicBezTo>
                    <a:pt x="7492" y="13257"/>
                    <a:pt x="7486" y="13257"/>
                    <a:pt x="7481" y="13257"/>
                  </a:cubicBezTo>
                  <a:cubicBezTo>
                    <a:pt x="5942" y="13253"/>
                    <a:pt x="4497" y="12649"/>
                    <a:pt x="3412" y="11558"/>
                  </a:cubicBezTo>
                  <a:cubicBezTo>
                    <a:pt x="2331" y="10473"/>
                    <a:pt x="1736" y="9029"/>
                    <a:pt x="1736" y="7496"/>
                  </a:cubicBezTo>
                  <a:cubicBezTo>
                    <a:pt x="1736" y="5952"/>
                    <a:pt x="2338" y="4500"/>
                    <a:pt x="3435" y="3410"/>
                  </a:cubicBezTo>
                  <a:cubicBezTo>
                    <a:pt x="4525" y="2328"/>
                    <a:pt x="5970" y="1734"/>
                    <a:pt x="7504" y="1734"/>
                  </a:cubicBezTo>
                  <a:close/>
                  <a:moveTo>
                    <a:pt x="7498" y="1"/>
                  </a:moveTo>
                  <a:cubicBezTo>
                    <a:pt x="5585" y="1"/>
                    <a:pt x="3671" y="727"/>
                    <a:pt x="2211" y="2179"/>
                  </a:cubicBezTo>
                  <a:cubicBezTo>
                    <a:pt x="785" y="3597"/>
                    <a:pt x="1" y="5485"/>
                    <a:pt x="1" y="7496"/>
                  </a:cubicBezTo>
                  <a:cubicBezTo>
                    <a:pt x="1" y="9492"/>
                    <a:pt x="775" y="11370"/>
                    <a:pt x="2180" y="12785"/>
                  </a:cubicBezTo>
                  <a:cubicBezTo>
                    <a:pt x="3593" y="14203"/>
                    <a:pt x="5474" y="14990"/>
                    <a:pt x="7478" y="14995"/>
                  </a:cubicBezTo>
                  <a:cubicBezTo>
                    <a:pt x="7485" y="14995"/>
                    <a:pt x="7493" y="14995"/>
                    <a:pt x="7500" y="14995"/>
                  </a:cubicBezTo>
                  <a:cubicBezTo>
                    <a:pt x="9494" y="14995"/>
                    <a:pt x="11371" y="14220"/>
                    <a:pt x="12785" y="12814"/>
                  </a:cubicBezTo>
                  <a:cubicBezTo>
                    <a:pt x="14212" y="11396"/>
                    <a:pt x="14998" y="9506"/>
                    <a:pt x="14998" y="7496"/>
                  </a:cubicBezTo>
                  <a:cubicBezTo>
                    <a:pt x="14998" y="5501"/>
                    <a:pt x="14223" y="3623"/>
                    <a:pt x="12817" y="2208"/>
                  </a:cubicBezTo>
                  <a:cubicBezTo>
                    <a:pt x="11353" y="737"/>
                    <a:pt x="9426" y="1"/>
                    <a:pt x="7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2875" y="4603510"/>
              <a:ext cx="294705" cy="262255"/>
            </a:xfrm>
            <a:custGeom>
              <a:avLst/>
              <a:gdLst/>
              <a:ahLst/>
              <a:cxnLst/>
              <a:rect l="l" t="t" r="r" b="b"/>
              <a:pathLst>
                <a:path w="9990" h="8890" extrusionOk="0">
                  <a:moveTo>
                    <a:pt x="4996" y="1"/>
                  </a:moveTo>
                  <a:lnTo>
                    <a:pt x="1" y="8890"/>
                  </a:lnTo>
                  <a:lnTo>
                    <a:pt x="9989" y="889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80049" y="3646347"/>
              <a:ext cx="197827" cy="176144"/>
            </a:xfrm>
            <a:custGeom>
              <a:avLst/>
              <a:gdLst/>
              <a:ahLst/>
              <a:cxnLst/>
              <a:rect l="l" t="t" r="r" b="b"/>
              <a:pathLst>
                <a:path w="6706" h="5971" extrusionOk="0">
                  <a:moveTo>
                    <a:pt x="3352" y="755"/>
                  </a:moveTo>
                  <a:lnTo>
                    <a:pt x="6076" y="5602"/>
                  </a:lnTo>
                  <a:lnTo>
                    <a:pt x="630" y="5602"/>
                  </a:lnTo>
                  <a:lnTo>
                    <a:pt x="3352" y="755"/>
                  </a:lnTo>
                  <a:close/>
                  <a:moveTo>
                    <a:pt x="3352" y="0"/>
                  </a:moveTo>
                  <a:lnTo>
                    <a:pt x="0" y="5971"/>
                  </a:lnTo>
                  <a:lnTo>
                    <a:pt x="6706" y="5971"/>
                  </a:lnTo>
                  <a:lnTo>
                    <a:pt x="3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429187" y="9"/>
              <a:ext cx="242283" cy="1320310"/>
              <a:chOff x="5998712" y="1365209"/>
              <a:chExt cx="242283" cy="132031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998712" y="1365209"/>
                <a:ext cx="242283" cy="1320272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44755" extrusionOk="0">
                    <a:moveTo>
                      <a:pt x="1" y="1"/>
                    </a:moveTo>
                    <a:lnTo>
                      <a:pt x="1" y="35516"/>
                    </a:lnTo>
                    <a:lnTo>
                      <a:pt x="4107" y="44754"/>
                    </a:lnTo>
                    <a:lnTo>
                      <a:pt x="8212" y="35516"/>
                    </a:lnTo>
                    <a:lnTo>
                      <a:pt x="82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059307" y="2549199"/>
                <a:ext cx="121097" cy="136319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621" extrusionOk="0">
                    <a:moveTo>
                      <a:pt x="0" y="1"/>
                    </a:moveTo>
                    <a:lnTo>
                      <a:pt x="2053" y="4620"/>
                    </a:lnTo>
                    <a:lnTo>
                      <a:pt x="41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59307" y="2549199"/>
                <a:ext cx="121097" cy="136319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621" extrusionOk="0">
                    <a:moveTo>
                      <a:pt x="3539" y="369"/>
                    </a:moveTo>
                    <a:lnTo>
                      <a:pt x="2052" y="3713"/>
                    </a:lnTo>
                    <a:lnTo>
                      <a:pt x="565" y="369"/>
                    </a:lnTo>
                    <a:close/>
                    <a:moveTo>
                      <a:pt x="0" y="1"/>
                    </a:moveTo>
                    <a:lnTo>
                      <a:pt x="2053" y="4620"/>
                    </a:lnTo>
                    <a:lnTo>
                      <a:pt x="41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ctrTitle" idx="2" hasCustomPrompt="1"/>
          </p:nvPr>
        </p:nvSpPr>
        <p:spPr>
          <a:xfrm>
            <a:off x="6259033" y="411725"/>
            <a:ext cx="2165067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16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 dirty="0"/>
              <a:t>Linear Algebra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36A31-D7D8-53C0-D570-F6122623C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468" y="0"/>
            <a:ext cx="943099" cy="940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subTitle" idx="1"/>
          </p:nvPr>
        </p:nvSpPr>
        <p:spPr>
          <a:xfrm>
            <a:off x="1224453" y="2113475"/>
            <a:ext cx="31950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2"/>
          </p:nvPr>
        </p:nvSpPr>
        <p:spPr>
          <a:xfrm>
            <a:off x="5229001" y="2113475"/>
            <a:ext cx="31950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3"/>
          </p:nvPr>
        </p:nvSpPr>
        <p:spPr>
          <a:xfrm>
            <a:off x="1224453" y="3751800"/>
            <a:ext cx="31950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4"/>
          </p:nvPr>
        </p:nvSpPr>
        <p:spPr>
          <a:xfrm>
            <a:off x="5229001" y="3751800"/>
            <a:ext cx="31950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5"/>
          </p:nvPr>
        </p:nvSpPr>
        <p:spPr>
          <a:xfrm>
            <a:off x="1224425" y="1783175"/>
            <a:ext cx="3195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6"/>
          </p:nvPr>
        </p:nvSpPr>
        <p:spPr>
          <a:xfrm>
            <a:off x="1224425" y="3421550"/>
            <a:ext cx="3195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7"/>
          </p:nvPr>
        </p:nvSpPr>
        <p:spPr>
          <a:xfrm>
            <a:off x="5229000" y="1783175"/>
            <a:ext cx="3195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8"/>
          </p:nvPr>
        </p:nvSpPr>
        <p:spPr>
          <a:xfrm>
            <a:off x="5229000" y="3421550"/>
            <a:ext cx="31950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5"/>
          <p:cNvGrpSpPr/>
          <p:nvPr/>
        </p:nvGrpSpPr>
        <p:grpSpPr>
          <a:xfrm>
            <a:off x="1450426" y="1669310"/>
            <a:ext cx="7575366" cy="3611264"/>
            <a:chOff x="1450426" y="1669310"/>
            <a:chExt cx="7575366" cy="3611264"/>
          </a:xfrm>
        </p:grpSpPr>
        <p:sp>
          <p:nvSpPr>
            <p:cNvPr id="245" name="Google Shape;245;p25"/>
            <p:cNvSpPr/>
            <p:nvPr/>
          </p:nvSpPr>
          <p:spPr>
            <a:xfrm>
              <a:off x="1995393" y="4852884"/>
              <a:ext cx="1052118" cy="153901"/>
            </a:xfrm>
            <a:custGeom>
              <a:avLst/>
              <a:gdLst/>
              <a:ahLst/>
              <a:cxnLst/>
              <a:rect l="l" t="t" r="r" b="b"/>
              <a:pathLst>
                <a:path w="35665" h="5217" extrusionOk="0">
                  <a:moveTo>
                    <a:pt x="1" y="0"/>
                  </a:moveTo>
                  <a:lnTo>
                    <a:pt x="1" y="1737"/>
                  </a:lnTo>
                  <a:cubicBezTo>
                    <a:pt x="1037" y="1737"/>
                    <a:pt x="1531" y="2256"/>
                    <a:pt x="2312" y="3172"/>
                  </a:cubicBezTo>
                  <a:cubicBezTo>
                    <a:pt x="3091" y="4081"/>
                    <a:pt x="4059" y="5212"/>
                    <a:pt x="5945" y="5212"/>
                  </a:cubicBezTo>
                  <a:cubicBezTo>
                    <a:pt x="7830" y="5212"/>
                    <a:pt x="8798" y="4082"/>
                    <a:pt x="9577" y="3172"/>
                  </a:cubicBezTo>
                  <a:cubicBezTo>
                    <a:pt x="10362" y="2257"/>
                    <a:pt x="10854" y="1740"/>
                    <a:pt x="11889" y="1740"/>
                  </a:cubicBezTo>
                  <a:cubicBezTo>
                    <a:pt x="12924" y="1740"/>
                    <a:pt x="13419" y="2257"/>
                    <a:pt x="14201" y="3173"/>
                  </a:cubicBezTo>
                  <a:cubicBezTo>
                    <a:pt x="14980" y="4082"/>
                    <a:pt x="15948" y="5215"/>
                    <a:pt x="17833" y="5215"/>
                  </a:cubicBezTo>
                  <a:cubicBezTo>
                    <a:pt x="19719" y="5215"/>
                    <a:pt x="20687" y="4084"/>
                    <a:pt x="21466" y="3173"/>
                  </a:cubicBezTo>
                  <a:cubicBezTo>
                    <a:pt x="22249" y="2259"/>
                    <a:pt x="22741" y="1741"/>
                    <a:pt x="23777" y="1741"/>
                  </a:cubicBezTo>
                  <a:cubicBezTo>
                    <a:pt x="24812" y="1741"/>
                    <a:pt x="25305" y="2260"/>
                    <a:pt x="26089" y="3175"/>
                  </a:cubicBezTo>
                  <a:cubicBezTo>
                    <a:pt x="26867" y="4084"/>
                    <a:pt x="27835" y="5216"/>
                    <a:pt x="29720" y="5216"/>
                  </a:cubicBezTo>
                  <a:cubicBezTo>
                    <a:pt x="31606" y="5216"/>
                    <a:pt x="32574" y="4084"/>
                    <a:pt x="33353" y="3175"/>
                  </a:cubicBezTo>
                  <a:cubicBezTo>
                    <a:pt x="34134" y="2259"/>
                    <a:pt x="34630" y="1741"/>
                    <a:pt x="35664" y="1741"/>
                  </a:cubicBezTo>
                  <a:lnTo>
                    <a:pt x="35664" y="2"/>
                  </a:lnTo>
                  <a:cubicBezTo>
                    <a:pt x="33779" y="2"/>
                    <a:pt x="32811" y="1133"/>
                    <a:pt x="32032" y="2043"/>
                  </a:cubicBezTo>
                  <a:cubicBezTo>
                    <a:pt x="31250" y="2957"/>
                    <a:pt x="30756" y="3475"/>
                    <a:pt x="29720" y="3475"/>
                  </a:cubicBezTo>
                  <a:cubicBezTo>
                    <a:pt x="28686" y="3475"/>
                    <a:pt x="28193" y="2957"/>
                    <a:pt x="27408" y="2041"/>
                  </a:cubicBezTo>
                  <a:cubicBezTo>
                    <a:pt x="26631" y="1133"/>
                    <a:pt x="25663" y="0"/>
                    <a:pt x="23777" y="0"/>
                  </a:cubicBezTo>
                  <a:cubicBezTo>
                    <a:pt x="21892" y="0"/>
                    <a:pt x="20924" y="1133"/>
                    <a:pt x="20145" y="2041"/>
                  </a:cubicBezTo>
                  <a:cubicBezTo>
                    <a:pt x="19363" y="2957"/>
                    <a:pt x="18868" y="3475"/>
                    <a:pt x="17833" y="3475"/>
                  </a:cubicBezTo>
                  <a:cubicBezTo>
                    <a:pt x="16799" y="3475"/>
                    <a:pt x="16303" y="2957"/>
                    <a:pt x="15521" y="2041"/>
                  </a:cubicBezTo>
                  <a:cubicBezTo>
                    <a:pt x="14743" y="1133"/>
                    <a:pt x="13775" y="0"/>
                    <a:pt x="11889" y="0"/>
                  </a:cubicBezTo>
                  <a:cubicBezTo>
                    <a:pt x="10003" y="0"/>
                    <a:pt x="9035" y="1130"/>
                    <a:pt x="8257" y="2041"/>
                  </a:cubicBezTo>
                  <a:cubicBezTo>
                    <a:pt x="7473" y="2955"/>
                    <a:pt x="6979" y="3474"/>
                    <a:pt x="5945" y="3474"/>
                  </a:cubicBezTo>
                  <a:cubicBezTo>
                    <a:pt x="4909" y="3474"/>
                    <a:pt x="4415" y="2957"/>
                    <a:pt x="3633" y="2041"/>
                  </a:cubicBezTo>
                  <a:cubicBezTo>
                    <a:pt x="2854" y="1133"/>
                    <a:pt x="188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8731088" y="1669310"/>
              <a:ext cx="294705" cy="262255"/>
            </a:xfrm>
            <a:custGeom>
              <a:avLst/>
              <a:gdLst/>
              <a:ahLst/>
              <a:cxnLst/>
              <a:rect l="l" t="t" r="r" b="b"/>
              <a:pathLst>
                <a:path w="9990" h="8890" extrusionOk="0">
                  <a:moveTo>
                    <a:pt x="4996" y="1"/>
                  </a:moveTo>
                  <a:lnTo>
                    <a:pt x="1" y="8890"/>
                  </a:lnTo>
                  <a:lnTo>
                    <a:pt x="9989" y="889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159374" y="4747797"/>
              <a:ext cx="197827" cy="176144"/>
            </a:xfrm>
            <a:custGeom>
              <a:avLst/>
              <a:gdLst/>
              <a:ahLst/>
              <a:cxnLst/>
              <a:rect l="l" t="t" r="r" b="b"/>
              <a:pathLst>
                <a:path w="6706" h="5971" extrusionOk="0">
                  <a:moveTo>
                    <a:pt x="3352" y="755"/>
                  </a:moveTo>
                  <a:lnTo>
                    <a:pt x="6076" y="5602"/>
                  </a:lnTo>
                  <a:lnTo>
                    <a:pt x="630" y="5602"/>
                  </a:lnTo>
                  <a:lnTo>
                    <a:pt x="3352" y="755"/>
                  </a:lnTo>
                  <a:close/>
                  <a:moveTo>
                    <a:pt x="3352" y="0"/>
                  </a:moveTo>
                  <a:lnTo>
                    <a:pt x="0" y="5971"/>
                  </a:lnTo>
                  <a:lnTo>
                    <a:pt x="6706" y="5971"/>
                  </a:lnTo>
                  <a:lnTo>
                    <a:pt x="3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1450426" y="4876307"/>
              <a:ext cx="106997" cy="107026"/>
            </a:xfrm>
            <a:custGeom>
              <a:avLst/>
              <a:gdLst/>
              <a:ahLst/>
              <a:cxnLst/>
              <a:rect l="l" t="t" r="r" b="b"/>
              <a:pathLst>
                <a:path w="3627" h="3628" extrusionOk="0">
                  <a:moveTo>
                    <a:pt x="1814" y="370"/>
                  </a:moveTo>
                  <a:cubicBezTo>
                    <a:pt x="2608" y="370"/>
                    <a:pt x="3257" y="1019"/>
                    <a:pt x="3258" y="1815"/>
                  </a:cubicBezTo>
                  <a:cubicBezTo>
                    <a:pt x="3258" y="2613"/>
                    <a:pt x="2611" y="3260"/>
                    <a:pt x="1814" y="3260"/>
                  </a:cubicBezTo>
                  <a:cubicBezTo>
                    <a:pt x="1017" y="3260"/>
                    <a:pt x="369" y="2613"/>
                    <a:pt x="369" y="1815"/>
                  </a:cubicBezTo>
                  <a:cubicBezTo>
                    <a:pt x="369" y="1019"/>
                    <a:pt x="1017" y="370"/>
                    <a:pt x="1814" y="370"/>
                  </a:cubicBezTo>
                  <a:close/>
                  <a:moveTo>
                    <a:pt x="1814" y="0"/>
                  </a:moveTo>
                  <a:cubicBezTo>
                    <a:pt x="814" y="0"/>
                    <a:pt x="0" y="815"/>
                    <a:pt x="0" y="1814"/>
                  </a:cubicBezTo>
                  <a:cubicBezTo>
                    <a:pt x="0" y="2815"/>
                    <a:pt x="815" y="3627"/>
                    <a:pt x="1814" y="3627"/>
                  </a:cubicBezTo>
                  <a:cubicBezTo>
                    <a:pt x="2813" y="3627"/>
                    <a:pt x="3625" y="2815"/>
                    <a:pt x="3627" y="1814"/>
                  </a:cubicBezTo>
                  <a:cubicBezTo>
                    <a:pt x="3627" y="814"/>
                    <a:pt x="2813" y="0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510494" y="4709041"/>
              <a:ext cx="566783" cy="571533"/>
            </a:xfrm>
            <a:custGeom>
              <a:avLst/>
              <a:gdLst/>
              <a:ahLst/>
              <a:cxnLst/>
              <a:rect l="l" t="t" r="r" b="b"/>
              <a:pathLst>
                <a:path w="19213" h="19374" extrusionOk="0">
                  <a:moveTo>
                    <a:pt x="3653" y="0"/>
                  </a:moveTo>
                  <a:cubicBezTo>
                    <a:pt x="2801" y="0"/>
                    <a:pt x="1948" y="325"/>
                    <a:pt x="1299" y="974"/>
                  </a:cubicBezTo>
                  <a:cubicBezTo>
                    <a:pt x="0" y="2273"/>
                    <a:pt x="0" y="4386"/>
                    <a:pt x="1299" y="5685"/>
                  </a:cubicBezTo>
                  <a:lnTo>
                    <a:pt x="14166" y="18556"/>
                  </a:lnTo>
                  <a:cubicBezTo>
                    <a:pt x="14711" y="19101"/>
                    <a:pt x="15427" y="19374"/>
                    <a:pt x="16144" y="19374"/>
                  </a:cubicBezTo>
                  <a:cubicBezTo>
                    <a:pt x="16860" y="19374"/>
                    <a:pt x="17576" y="19101"/>
                    <a:pt x="18122" y="18556"/>
                  </a:cubicBezTo>
                  <a:cubicBezTo>
                    <a:pt x="19213" y="17465"/>
                    <a:pt x="19213" y="15689"/>
                    <a:pt x="18122" y="14598"/>
                  </a:cubicBezTo>
                  <a:lnTo>
                    <a:pt x="9192" y="5669"/>
                  </a:lnTo>
                  <a:cubicBezTo>
                    <a:pt x="8757" y="5233"/>
                    <a:pt x="8186" y="5015"/>
                    <a:pt x="7615" y="5015"/>
                  </a:cubicBezTo>
                  <a:cubicBezTo>
                    <a:pt x="7044" y="5015"/>
                    <a:pt x="6473" y="5233"/>
                    <a:pt x="6038" y="5669"/>
                  </a:cubicBezTo>
                  <a:cubicBezTo>
                    <a:pt x="5167" y="6539"/>
                    <a:pt x="5167" y="7953"/>
                    <a:pt x="6038" y="8824"/>
                  </a:cubicBezTo>
                  <a:lnTo>
                    <a:pt x="11097" y="13883"/>
                  </a:lnTo>
                  <a:cubicBezTo>
                    <a:pt x="11186" y="13973"/>
                    <a:pt x="11303" y="14017"/>
                    <a:pt x="11420" y="14017"/>
                  </a:cubicBezTo>
                  <a:cubicBezTo>
                    <a:pt x="11537" y="14017"/>
                    <a:pt x="11654" y="13973"/>
                    <a:pt x="11743" y="13883"/>
                  </a:cubicBezTo>
                  <a:cubicBezTo>
                    <a:pt x="11922" y="13704"/>
                    <a:pt x="11922" y="13415"/>
                    <a:pt x="11743" y="13236"/>
                  </a:cubicBezTo>
                  <a:lnTo>
                    <a:pt x="6684" y="8177"/>
                  </a:lnTo>
                  <a:cubicBezTo>
                    <a:pt x="6170" y="7663"/>
                    <a:pt x="6170" y="6828"/>
                    <a:pt x="6684" y="6313"/>
                  </a:cubicBezTo>
                  <a:cubicBezTo>
                    <a:pt x="6941" y="6057"/>
                    <a:pt x="7279" y="5929"/>
                    <a:pt x="7616" y="5929"/>
                  </a:cubicBezTo>
                  <a:cubicBezTo>
                    <a:pt x="7954" y="5929"/>
                    <a:pt x="8291" y="6057"/>
                    <a:pt x="8548" y="6313"/>
                  </a:cubicBezTo>
                  <a:lnTo>
                    <a:pt x="17477" y="15243"/>
                  </a:lnTo>
                  <a:cubicBezTo>
                    <a:pt x="18213" y="15978"/>
                    <a:pt x="18213" y="17173"/>
                    <a:pt x="17477" y="17908"/>
                  </a:cubicBezTo>
                  <a:cubicBezTo>
                    <a:pt x="17109" y="18276"/>
                    <a:pt x="16627" y="18460"/>
                    <a:pt x="16144" y="18460"/>
                  </a:cubicBezTo>
                  <a:cubicBezTo>
                    <a:pt x="15662" y="18460"/>
                    <a:pt x="15179" y="18276"/>
                    <a:pt x="14811" y="17908"/>
                  </a:cubicBezTo>
                  <a:lnTo>
                    <a:pt x="1943" y="5040"/>
                  </a:lnTo>
                  <a:cubicBezTo>
                    <a:pt x="1000" y="4097"/>
                    <a:pt x="1000" y="2564"/>
                    <a:pt x="1943" y="1622"/>
                  </a:cubicBezTo>
                  <a:cubicBezTo>
                    <a:pt x="2414" y="1150"/>
                    <a:pt x="3033" y="914"/>
                    <a:pt x="3652" y="914"/>
                  </a:cubicBezTo>
                  <a:cubicBezTo>
                    <a:pt x="4271" y="914"/>
                    <a:pt x="4890" y="1150"/>
                    <a:pt x="5362" y="1622"/>
                  </a:cubicBezTo>
                  <a:lnTo>
                    <a:pt x="14147" y="10407"/>
                  </a:lnTo>
                  <a:cubicBezTo>
                    <a:pt x="14236" y="10495"/>
                    <a:pt x="14353" y="10540"/>
                    <a:pt x="14470" y="10540"/>
                  </a:cubicBezTo>
                  <a:cubicBezTo>
                    <a:pt x="14587" y="10540"/>
                    <a:pt x="14704" y="10495"/>
                    <a:pt x="14793" y="10407"/>
                  </a:cubicBezTo>
                  <a:cubicBezTo>
                    <a:pt x="14972" y="10227"/>
                    <a:pt x="14972" y="9938"/>
                    <a:pt x="14793" y="9759"/>
                  </a:cubicBezTo>
                  <a:lnTo>
                    <a:pt x="6008" y="974"/>
                  </a:lnTo>
                  <a:cubicBezTo>
                    <a:pt x="5359" y="325"/>
                    <a:pt x="4506" y="0"/>
                    <a:pt x="3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D8E000FE-C6E6-2993-C82C-7B9E2706A43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81B4AB6-1798-CD82-E4C0-6576AA33D6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E7D10F47-8D82-10A9-8726-DD2AE3BF8EDD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/>
          <p:nvPr/>
        </p:nvSpPr>
        <p:spPr>
          <a:xfrm>
            <a:off x="0" y="-3"/>
            <a:ext cx="9144148" cy="5143593"/>
          </a:xfrm>
          <a:custGeom>
            <a:avLst/>
            <a:gdLst/>
            <a:ahLst/>
            <a:cxnLst/>
            <a:rect l="l" t="t" r="r" b="b"/>
            <a:pathLst>
              <a:path w="138490" h="92328" extrusionOk="0">
                <a:moveTo>
                  <a:pt x="7114" y="3574"/>
                </a:moveTo>
                <a:lnTo>
                  <a:pt x="7114" y="7311"/>
                </a:lnTo>
                <a:lnTo>
                  <a:pt x="3376" y="7311"/>
                </a:lnTo>
                <a:lnTo>
                  <a:pt x="3376" y="3574"/>
                </a:lnTo>
                <a:close/>
                <a:moveTo>
                  <a:pt x="10993" y="3574"/>
                </a:moveTo>
                <a:lnTo>
                  <a:pt x="10993" y="7311"/>
                </a:lnTo>
                <a:lnTo>
                  <a:pt x="7256" y="7311"/>
                </a:lnTo>
                <a:lnTo>
                  <a:pt x="7256" y="3574"/>
                </a:lnTo>
                <a:close/>
                <a:moveTo>
                  <a:pt x="14873" y="3574"/>
                </a:moveTo>
                <a:lnTo>
                  <a:pt x="14873" y="7311"/>
                </a:lnTo>
                <a:lnTo>
                  <a:pt x="11135" y="7311"/>
                </a:lnTo>
                <a:lnTo>
                  <a:pt x="11135" y="3574"/>
                </a:lnTo>
                <a:close/>
                <a:moveTo>
                  <a:pt x="18752" y="3574"/>
                </a:moveTo>
                <a:lnTo>
                  <a:pt x="18752" y="7311"/>
                </a:lnTo>
                <a:lnTo>
                  <a:pt x="15015" y="7311"/>
                </a:lnTo>
                <a:lnTo>
                  <a:pt x="15015" y="3574"/>
                </a:lnTo>
                <a:close/>
                <a:moveTo>
                  <a:pt x="22632" y="3574"/>
                </a:moveTo>
                <a:lnTo>
                  <a:pt x="22632" y="7311"/>
                </a:lnTo>
                <a:lnTo>
                  <a:pt x="18894" y="7311"/>
                </a:lnTo>
                <a:lnTo>
                  <a:pt x="18894" y="3574"/>
                </a:lnTo>
                <a:close/>
                <a:moveTo>
                  <a:pt x="26514" y="3574"/>
                </a:moveTo>
                <a:lnTo>
                  <a:pt x="26514" y="7311"/>
                </a:lnTo>
                <a:lnTo>
                  <a:pt x="22775" y="7311"/>
                </a:lnTo>
                <a:lnTo>
                  <a:pt x="22775" y="3574"/>
                </a:lnTo>
                <a:close/>
                <a:moveTo>
                  <a:pt x="30394" y="3574"/>
                </a:moveTo>
                <a:lnTo>
                  <a:pt x="30394" y="7311"/>
                </a:lnTo>
                <a:lnTo>
                  <a:pt x="26654" y="7311"/>
                </a:lnTo>
                <a:lnTo>
                  <a:pt x="26654" y="3574"/>
                </a:lnTo>
                <a:close/>
                <a:moveTo>
                  <a:pt x="34273" y="3574"/>
                </a:moveTo>
                <a:lnTo>
                  <a:pt x="34273" y="7311"/>
                </a:lnTo>
                <a:lnTo>
                  <a:pt x="30534" y="7311"/>
                </a:lnTo>
                <a:lnTo>
                  <a:pt x="30534" y="3574"/>
                </a:lnTo>
                <a:close/>
                <a:moveTo>
                  <a:pt x="38153" y="3574"/>
                </a:moveTo>
                <a:lnTo>
                  <a:pt x="38153" y="7311"/>
                </a:lnTo>
                <a:lnTo>
                  <a:pt x="34413" y="7311"/>
                </a:lnTo>
                <a:lnTo>
                  <a:pt x="34413" y="3574"/>
                </a:lnTo>
                <a:close/>
                <a:moveTo>
                  <a:pt x="42032" y="3574"/>
                </a:moveTo>
                <a:lnTo>
                  <a:pt x="42032" y="7311"/>
                </a:lnTo>
                <a:lnTo>
                  <a:pt x="38293" y="7311"/>
                </a:lnTo>
                <a:lnTo>
                  <a:pt x="38293" y="3574"/>
                </a:lnTo>
                <a:close/>
                <a:moveTo>
                  <a:pt x="45912" y="3574"/>
                </a:moveTo>
                <a:lnTo>
                  <a:pt x="45912" y="7311"/>
                </a:lnTo>
                <a:lnTo>
                  <a:pt x="42171" y="7311"/>
                </a:lnTo>
                <a:lnTo>
                  <a:pt x="42171" y="3574"/>
                </a:lnTo>
                <a:close/>
                <a:moveTo>
                  <a:pt x="49788" y="3574"/>
                </a:moveTo>
                <a:lnTo>
                  <a:pt x="49788" y="7311"/>
                </a:lnTo>
                <a:lnTo>
                  <a:pt x="46049" y="7311"/>
                </a:lnTo>
                <a:lnTo>
                  <a:pt x="46049" y="3574"/>
                </a:lnTo>
                <a:close/>
                <a:moveTo>
                  <a:pt x="53671" y="3574"/>
                </a:moveTo>
                <a:lnTo>
                  <a:pt x="53671" y="7311"/>
                </a:lnTo>
                <a:lnTo>
                  <a:pt x="49930" y="7311"/>
                </a:lnTo>
                <a:lnTo>
                  <a:pt x="49930" y="3574"/>
                </a:lnTo>
                <a:close/>
                <a:moveTo>
                  <a:pt x="57524" y="3574"/>
                </a:moveTo>
                <a:lnTo>
                  <a:pt x="57524" y="7311"/>
                </a:lnTo>
                <a:lnTo>
                  <a:pt x="53809" y="7311"/>
                </a:lnTo>
                <a:lnTo>
                  <a:pt x="53809" y="3574"/>
                </a:lnTo>
                <a:close/>
                <a:moveTo>
                  <a:pt x="61404" y="3574"/>
                </a:moveTo>
                <a:lnTo>
                  <a:pt x="61404" y="7311"/>
                </a:lnTo>
                <a:lnTo>
                  <a:pt x="57666" y="7311"/>
                </a:lnTo>
                <a:lnTo>
                  <a:pt x="57666" y="3574"/>
                </a:lnTo>
                <a:close/>
                <a:moveTo>
                  <a:pt x="65283" y="3574"/>
                </a:moveTo>
                <a:lnTo>
                  <a:pt x="65283" y="7311"/>
                </a:lnTo>
                <a:lnTo>
                  <a:pt x="61545" y="7311"/>
                </a:lnTo>
                <a:lnTo>
                  <a:pt x="61545" y="3574"/>
                </a:lnTo>
                <a:close/>
                <a:moveTo>
                  <a:pt x="69163" y="3574"/>
                </a:moveTo>
                <a:lnTo>
                  <a:pt x="69163" y="7311"/>
                </a:lnTo>
                <a:lnTo>
                  <a:pt x="65425" y="7311"/>
                </a:lnTo>
                <a:lnTo>
                  <a:pt x="65425" y="3574"/>
                </a:lnTo>
                <a:close/>
                <a:moveTo>
                  <a:pt x="73042" y="3574"/>
                </a:moveTo>
                <a:lnTo>
                  <a:pt x="73042" y="7311"/>
                </a:lnTo>
                <a:lnTo>
                  <a:pt x="69304" y="7311"/>
                </a:lnTo>
                <a:lnTo>
                  <a:pt x="69304" y="3574"/>
                </a:lnTo>
                <a:close/>
                <a:moveTo>
                  <a:pt x="76922" y="3574"/>
                </a:moveTo>
                <a:lnTo>
                  <a:pt x="76922" y="7311"/>
                </a:lnTo>
                <a:lnTo>
                  <a:pt x="73182" y="7311"/>
                </a:lnTo>
                <a:lnTo>
                  <a:pt x="73182" y="3574"/>
                </a:lnTo>
                <a:close/>
                <a:moveTo>
                  <a:pt x="80801" y="3574"/>
                </a:moveTo>
                <a:lnTo>
                  <a:pt x="80801" y="7311"/>
                </a:lnTo>
                <a:lnTo>
                  <a:pt x="77063" y="7311"/>
                </a:lnTo>
                <a:lnTo>
                  <a:pt x="77063" y="3574"/>
                </a:lnTo>
                <a:close/>
                <a:moveTo>
                  <a:pt x="84681" y="3574"/>
                </a:moveTo>
                <a:lnTo>
                  <a:pt x="84681" y="7311"/>
                </a:lnTo>
                <a:lnTo>
                  <a:pt x="80943" y="7311"/>
                </a:lnTo>
                <a:lnTo>
                  <a:pt x="80943" y="3574"/>
                </a:lnTo>
                <a:close/>
                <a:moveTo>
                  <a:pt x="88560" y="3574"/>
                </a:moveTo>
                <a:lnTo>
                  <a:pt x="88560" y="7311"/>
                </a:lnTo>
                <a:lnTo>
                  <a:pt x="84822" y="7311"/>
                </a:lnTo>
                <a:lnTo>
                  <a:pt x="84822" y="3574"/>
                </a:lnTo>
                <a:close/>
                <a:moveTo>
                  <a:pt x="92440" y="3574"/>
                </a:moveTo>
                <a:lnTo>
                  <a:pt x="92440" y="7311"/>
                </a:lnTo>
                <a:lnTo>
                  <a:pt x="88702" y="7311"/>
                </a:lnTo>
                <a:lnTo>
                  <a:pt x="88702" y="3574"/>
                </a:lnTo>
                <a:close/>
                <a:moveTo>
                  <a:pt x="96319" y="3574"/>
                </a:moveTo>
                <a:lnTo>
                  <a:pt x="96319" y="7311"/>
                </a:lnTo>
                <a:lnTo>
                  <a:pt x="92581" y="7311"/>
                </a:lnTo>
                <a:lnTo>
                  <a:pt x="92581" y="3574"/>
                </a:lnTo>
                <a:close/>
                <a:moveTo>
                  <a:pt x="100199" y="3574"/>
                </a:moveTo>
                <a:lnTo>
                  <a:pt x="100199" y="7311"/>
                </a:lnTo>
                <a:lnTo>
                  <a:pt x="96461" y="7311"/>
                </a:lnTo>
                <a:lnTo>
                  <a:pt x="96461" y="3574"/>
                </a:lnTo>
                <a:close/>
                <a:moveTo>
                  <a:pt x="104078" y="3574"/>
                </a:moveTo>
                <a:lnTo>
                  <a:pt x="104078" y="7311"/>
                </a:lnTo>
                <a:lnTo>
                  <a:pt x="100340" y="7311"/>
                </a:lnTo>
                <a:lnTo>
                  <a:pt x="100340" y="3574"/>
                </a:lnTo>
                <a:close/>
                <a:moveTo>
                  <a:pt x="107958" y="3574"/>
                </a:moveTo>
                <a:lnTo>
                  <a:pt x="107958" y="7311"/>
                </a:lnTo>
                <a:lnTo>
                  <a:pt x="104220" y="7311"/>
                </a:lnTo>
                <a:lnTo>
                  <a:pt x="104220" y="3574"/>
                </a:lnTo>
                <a:close/>
                <a:moveTo>
                  <a:pt x="111837" y="3574"/>
                </a:moveTo>
                <a:lnTo>
                  <a:pt x="111837" y="7311"/>
                </a:lnTo>
                <a:lnTo>
                  <a:pt x="108099" y="7311"/>
                </a:lnTo>
                <a:lnTo>
                  <a:pt x="108099" y="3574"/>
                </a:lnTo>
                <a:close/>
                <a:moveTo>
                  <a:pt x="115717" y="3574"/>
                </a:moveTo>
                <a:lnTo>
                  <a:pt x="115717" y="7311"/>
                </a:lnTo>
                <a:lnTo>
                  <a:pt x="111979" y="7311"/>
                </a:lnTo>
                <a:lnTo>
                  <a:pt x="111979" y="3574"/>
                </a:lnTo>
                <a:close/>
                <a:moveTo>
                  <a:pt x="119596" y="3574"/>
                </a:moveTo>
                <a:lnTo>
                  <a:pt x="119596" y="7311"/>
                </a:lnTo>
                <a:lnTo>
                  <a:pt x="115855" y="7311"/>
                </a:lnTo>
                <a:lnTo>
                  <a:pt x="115855" y="3574"/>
                </a:lnTo>
                <a:close/>
                <a:moveTo>
                  <a:pt x="123476" y="3574"/>
                </a:moveTo>
                <a:lnTo>
                  <a:pt x="123476" y="7311"/>
                </a:lnTo>
                <a:lnTo>
                  <a:pt x="119735" y="7311"/>
                </a:lnTo>
                <a:lnTo>
                  <a:pt x="119735" y="3574"/>
                </a:lnTo>
                <a:close/>
                <a:moveTo>
                  <a:pt x="127355" y="3574"/>
                </a:moveTo>
                <a:lnTo>
                  <a:pt x="127355" y="7311"/>
                </a:lnTo>
                <a:lnTo>
                  <a:pt x="123614" y="7311"/>
                </a:lnTo>
                <a:lnTo>
                  <a:pt x="123614" y="3574"/>
                </a:lnTo>
                <a:close/>
                <a:moveTo>
                  <a:pt x="131235" y="3574"/>
                </a:moveTo>
                <a:lnTo>
                  <a:pt x="131235" y="7311"/>
                </a:lnTo>
                <a:lnTo>
                  <a:pt x="127494" y="7311"/>
                </a:lnTo>
                <a:lnTo>
                  <a:pt x="127494" y="3574"/>
                </a:lnTo>
                <a:close/>
                <a:moveTo>
                  <a:pt x="135114" y="3574"/>
                </a:moveTo>
                <a:lnTo>
                  <a:pt x="135114" y="7311"/>
                </a:lnTo>
                <a:lnTo>
                  <a:pt x="131373" y="7311"/>
                </a:lnTo>
                <a:lnTo>
                  <a:pt x="131373" y="3574"/>
                </a:lnTo>
                <a:close/>
                <a:moveTo>
                  <a:pt x="7114" y="7453"/>
                </a:moveTo>
                <a:lnTo>
                  <a:pt x="7114" y="11191"/>
                </a:lnTo>
                <a:lnTo>
                  <a:pt x="3376" y="11191"/>
                </a:lnTo>
                <a:lnTo>
                  <a:pt x="3376" y="7453"/>
                </a:lnTo>
                <a:close/>
                <a:moveTo>
                  <a:pt x="10993" y="7453"/>
                </a:moveTo>
                <a:lnTo>
                  <a:pt x="10993" y="11191"/>
                </a:lnTo>
                <a:lnTo>
                  <a:pt x="7256" y="11191"/>
                </a:lnTo>
                <a:lnTo>
                  <a:pt x="7256" y="7453"/>
                </a:lnTo>
                <a:close/>
                <a:moveTo>
                  <a:pt x="14873" y="7453"/>
                </a:moveTo>
                <a:lnTo>
                  <a:pt x="14873" y="11191"/>
                </a:lnTo>
                <a:lnTo>
                  <a:pt x="11135" y="11191"/>
                </a:lnTo>
                <a:lnTo>
                  <a:pt x="11135" y="7453"/>
                </a:lnTo>
                <a:close/>
                <a:moveTo>
                  <a:pt x="18752" y="7453"/>
                </a:moveTo>
                <a:lnTo>
                  <a:pt x="18752" y="11191"/>
                </a:lnTo>
                <a:lnTo>
                  <a:pt x="15015" y="11191"/>
                </a:lnTo>
                <a:lnTo>
                  <a:pt x="15015" y="7453"/>
                </a:lnTo>
                <a:close/>
                <a:moveTo>
                  <a:pt x="22632" y="7453"/>
                </a:moveTo>
                <a:lnTo>
                  <a:pt x="22632" y="11191"/>
                </a:lnTo>
                <a:lnTo>
                  <a:pt x="18894" y="11191"/>
                </a:lnTo>
                <a:lnTo>
                  <a:pt x="18894" y="7453"/>
                </a:lnTo>
                <a:close/>
                <a:moveTo>
                  <a:pt x="26514" y="7453"/>
                </a:moveTo>
                <a:lnTo>
                  <a:pt x="26514" y="11191"/>
                </a:lnTo>
                <a:lnTo>
                  <a:pt x="22775" y="11191"/>
                </a:lnTo>
                <a:lnTo>
                  <a:pt x="22775" y="7453"/>
                </a:lnTo>
                <a:close/>
                <a:moveTo>
                  <a:pt x="30394" y="7453"/>
                </a:moveTo>
                <a:lnTo>
                  <a:pt x="30394" y="11191"/>
                </a:lnTo>
                <a:lnTo>
                  <a:pt x="26654" y="11191"/>
                </a:lnTo>
                <a:lnTo>
                  <a:pt x="26654" y="7453"/>
                </a:lnTo>
                <a:close/>
                <a:moveTo>
                  <a:pt x="34273" y="7453"/>
                </a:moveTo>
                <a:lnTo>
                  <a:pt x="34273" y="11191"/>
                </a:lnTo>
                <a:lnTo>
                  <a:pt x="30534" y="11191"/>
                </a:lnTo>
                <a:lnTo>
                  <a:pt x="30534" y="7453"/>
                </a:lnTo>
                <a:close/>
                <a:moveTo>
                  <a:pt x="38153" y="7453"/>
                </a:moveTo>
                <a:lnTo>
                  <a:pt x="38153" y="11191"/>
                </a:lnTo>
                <a:lnTo>
                  <a:pt x="34413" y="11191"/>
                </a:lnTo>
                <a:lnTo>
                  <a:pt x="34413" y="7453"/>
                </a:lnTo>
                <a:close/>
                <a:moveTo>
                  <a:pt x="42032" y="7453"/>
                </a:moveTo>
                <a:lnTo>
                  <a:pt x="42032" y="11191"/>
                </a:lnTo>
                <a:lnTo>
                  <a:pt x="38293" y="11191"/>
                </a:lnTo>
                <a:lnTo>
                  <a:pt x="38293" y="7453"/>
                </a:lnTo>
                <a:close/>
                <a:moveTo>
                  <a:pt x="45912" y="7453"/>
                </a:moveTo>
                <a:lnTo>
                  <a:pt x="45912" y="11191"/>
                </a:lnTo>
                <a:lnTo>
                  <a:pt x="42171" y="11191"/>
                </a:lnTo>
                <a:lnTo>
                  <a:pt x="42171" y="7453"/>
                </a:lnTo>
                <a:close/>
                <a:moveTo>
                  <a:pt x="49788" y="7453"/>
                </a:moveTo>
                <a:lnTo>
                  <a:pt x="49788" y="11191"/>
                </a:lnTo>
                <a:lnTo>
                  <a:pt x="46049" y="11191"/>
                </a:lnTo>
                <a:lnTo>
                  <a:pt x="46049" y="7453"/>
                </a:lnTo>
                <a:close/>
                <a:moveTo>
                  <a:pt x="53671" y="7453"/>
                </a:moveTo>
                <a:lnTo>
                  <a:pt x="53671" y="11191"/>
                </a:lnTo>
                <a:lnTo>
                  <a:pt x="49930" y="11191"/>
                </a:lnTo>
                <a:lnTo>
                  <a:pt x="49930" y="7453"/>
                </a:lnTo>
                <a:close/>
                <a:moveTo>
                  <a:pt x="57524" y="7453"/>
                </a:moveTo>
                <a:lnTo>
                  <a:pt x="57524" y="11191"/>
                </a:lnTo>
                <a:lnTo>
                  <a:pt x="53809" y="11191"/>
                </a:lnTo>
                <a:lnTo>
                  <a:pt x="53809" y="7453"/>
                </a:lnTo>
                <a:close/>
                <a:moveTo>
                  <a:pt x="61404" y="7453"/>
                </a:moveTo>
                <a:lnTo>
                  <a:pt x="61404" y="11191"/>
                </a:lnTo>
                <a:lnTo>
                  <a:pt x="57666" y="11191"/>
                </a:lnTo>
                <a:lnTo>
                  <a:pt x="57666" y="7453"/>
                </a:lnTo>
                <a:close/>
                <a:moveTo>
                  <a:pt x="65283" y="7453"/>
                </a:moveTo>
                <a:lnTo>
                  <a:pt x="65283" y="11191"/>
                </a:lnTo>
                <a:lnTo>
                  <a:pt x="61545" y="11191"/>
                </a:lnTo>
                <a:lnTo>
                  <a:pt x="61545" y="7453"/>
                </a:lnTo>
                <a:close/>
                <a:moveTo>
                  <a:pt x="69163" y="7453"/>
                </a:moveTo>
                <a:lnTo>
                  <a:pt x="69163" y="11191"/>
                </a:lnTo>
                <a:lnTo>
                  <a:pt x="65425" y="11191"/>
                </a:lnTo>
                <a:lnTo>
                  <a:pt x="65425" y="7453"/>
                </a:lnTo>
                <a:close/>
                <a:moveTo>
                  <a:pt x="73042" y="7453"/>
                </a:moveTo>
                <a:lnTo>
                  <a:pt x="73042" y="11191"/>
                </a:lnTo>
                <a:lnTo>
                  <a:pt x="69304" y="11191"/>
                </a:lnTo>
                <a:lnTo>
                  <a:pt x="69304" y="7453"/>
                </a:lnTo>
                <a:close/>
                <a:moveTo>
                  <a:pt x="76922" y="7453"/>
                </a:moveTo>
                <a:lnTo>
                  <a:pt x="76922" y="11191"/>
                </a:lnTo>
                <a:lnTo>
                  <a:pt x="73182" y="11191"/>
                </a:lnTo>
                <a:lnTo>
                  <a:pt x="73182" y="7453"/>
                </a:lnTo>
                <a:close/>
                <a:moveTo>
                  <a:pt x="80801" y="7453"/>
                </a:moveTo>
                <a:lnTo>
                  <a:pt x="80801" y="11191"/>
                </a:lnTo>
                <a:lnTo>
                  <a:pt x="77063" y="11191"/>
                </a:lnTo>
                <a:lnTo>
                  <a:pt x="77063" y="7453"/>
                </a:lnTo>
                <a:close/>
                <a:moveTo>
                  <a:pt x="84681" y="7453"/>
                </a:moveTo>
                <a:lnTo>
                  <a:pt x="84681" y="11191"/>
                </a:lnTo>
                <a:lnTo>
                  <a:pt x="80943" y="11191"/>
                </a:lnTo>
                <a:lnTo>
                  <a:pt x="80943" y="7453"/>
                </a:lnTo>
                <a:close/>
                <a:moveTo>
                  <a:pt x="88560" y="7453"/>
                </a:moveTo>
                <a:lnTo>
                  <a:pt x="88560" y="11191"/>
                </a:lnTo>
                <a:lnTo>
                  <a:pt x="84822" y="11191"/>
                </a:lnTo>
                <a:lnTo>
                  <a:pt x="84822" y="7453"/>
                </a:lnTo>
                <a:close/>
                <a:moveTo>
                  <a:pt x="92440" y="7453"/>
                </a:moveTo>
                <a:lnTo>
                  <a:pt x="92440" y="11191"/>
                </a:lnTo>
                <a:lnTo>
                  <a:pt x="88702" y="11191"/>
                </a:lnTo>
                <a:lnTo>
                  <a:pt x="88702" y="7453"/>
                </a:lnTo>
                <a:close/>
                <a:moveTo>
                  <a:pt x="96319" y="7453"/>
                </a:moveTo>
                <a:lnTo>
                  <a:pt x="96319" y="11191"/>
                </a:lnTo>
                <a:lnTo>
                  <a:pt x="92581" y="11191"/>
                </a:lnTo>
                <a:lnTo>
                  <a:pt x="92581" y="7453"/>
                </a:lnTo>
                <a:close/>
                <a:moveTo>
                  <a:pt x="100199" y="7453"/>
                </a:moveTo>
                <a:lnTo>
                  <a:pt x="100199" y="11191"/>
                </a:lnTo>
                <a:lnTo>
                  <a:pt x="96461" y="11191"/>
                </a:lnTo>
                <a:lnTo>
                  <a:pt x="96461" y="7453"/>
                </a:lnTo>
                <a:close/>
                <a:moveTo>
                  <a:pt x="104078" y="7453"/>
                </a:moveTo>
                <a:lnTo>
                  <a:pt x="104078" y="11191"/>
                </a:lnTo>
                <a:lnTo>
                  <a:pt x="100340" y="11191"/>
                </a:lnTo>
                <a:lnTo>
                  <a:pt x="100340" y="7453"/>
                </a:lnTo>
                <a:close/>
                <a:moveTo>
                  <a:pt x="107958" y="7453"/>
                </a:moveTo>
                <a:lnTo>
                  <a:pt x="107958" y="11191"/>
                </a:lnTo>
                <a:lnTo>
                  <a:pt x="104220" y="11191"/>
                </a:lnTo>
                <a:lnTo>
                  <a:pt x="104220" y="7453"/>
                </a:lnTo>
                <a:close/>
                <a:moveTo>
                  <a:pt x="111837" y="7453"/>
                </a:moveTo>
                <a:lnTo>
                  <a:pt x="111837" y="11191"/>
                </a:lnTo>
                <a:lnTo>
                  <a:pt x="108099" y="11191"/>
                </a:lnTo>
                <a:lnTo>
                  <a:pt x="108099" y="7453"/>
                </a:lnTo>
                <a:close/>
                <a:moveTo>
                  <a:pt x="115717" y="7453"/>
                </a:moveTo>
                <a:lnTo>
                  <a:pt x="115717" y="11191"/>
                </a:lnTo>
                <a:lnTo>
                  <a:pt x="111979" y="11191"/>
                </a:lnTo>
                <a:lnTo>
                  <a:pt x="111979" y="7453"/>
                </a:lnTo>
                <a:close/>
                <a:moveTo>
                  <a:pt x="119596" y="7453"/>
                </a:moveTo>
                <a:lnTo>
                  <a:pt x="119596" y="11191"/>
                </a:lnTo>
                <a:lnTo>
                  <a:pt x="115855" y="11191"/>
                </a:lnTo>
                <a:lnTo>
                  <a:pt x="115855" y="7453"/>
                </a:lnTo>
                <a:close/>
                <a:moveTo>
                  <a:pt x="123476" y="7453"/>
                </a:moveTo>
                <a:lnTo>
                  <a:pt x="123476" y="11191"/>
                </a:lnTo>
                <a:lnTo>
                  <a:pt x="119735" y="11191"/>
                </a:lnTo>
                <a:lnTo>
                  <a:pt x="119735" y="7453"/>
                </a:lnTo>
                <a:close/>
                <a:moveTo>
                  <a:pt x="127355" y="7453"/>
                </a:moveTo>
                <a:lnTo>
                  <a:pt x="127355" y="11191"/>
                </a:lnTo>
                <a:lnTo>
                  <a:pt x="123614" y="11191"/>
                </a:lnTo>
                <a:lnTo>
                  <a:pt x="123614" y="7453"/>
                </a:lnTo>
                <a:close/>
                <a:moveTo>
                  <a:pt x="131235" y="7453"/>
                </a:moveTo>
                <a:lnTo>
                  <a:pt x="131235" y="11191"/>
                </a:lnTo>
                <a:lnTo>
                  <a:pt x="127494" y="11191"/>
                </a:lnTo>
                <a:lnTo>
                  <a:pt x="127494" y="7453"/>
                </a:lnTo>
                <a:close/>
                <a:moveTo>
                  <a:pt x="135114" y="7453"/>
                </a:moveTo>
                <a:lnTo>
                  <a:pt x="135114" y="11191"/>
                </a:lnTo>
                <a:lnTo>
                  <a:pt x="131373" y="11191"/>
                </a:lnTo>
                <a:lnTo>
                  <a:pt x="131373" y="7453"/>
                </a:lnTo>
                <a:close/>
                <a:moveTo>
                  <a:pt x="7114" y="11333"/>
                </a:moveTo>
                <a:lnTo>
                  <a:pt x="7114" y="15070"/>
                </a:lnTo>
                <a:lnTo>
                  <a:pt x="3376" y="15070"/>
                </a:lnTo>
                <a:lnTo>
                  <a:pt x="3376" y="11333"/>
                </a:lnTo>
                <a:close/>
                <a:moveTo>
                  <a:pt x="10993" y="11333"/>
                </a:moveTo>
                <a:lnTo>
                  <a:pt x="10993" y="15070"/>
                </a:lnTo>
                <a:lnTo>
                  <a:pt x="7256" y="15070"/>
                </a:lnTo>
                <a:lnTo>
                  <a:pt x="7256" y="11333"/>
                </a:lnTo>
                <a:close/>
                <a:moveTo>
                  <a:pt x="14873" y="11333"/>
                </a:moveTo>
                <a:lnTo>
                  <a:pt x="14873" y="15070"/>
                </a:lnTo>
                <a:lnTo>
                  <a:pt x="11135" y="15070"/>
                </a:lnTo>
                <a:lnTo>
                  <a:pt x="11135" y="11333"/>
                </a:lnTo>
                <a:close/>
                <a:moveTo>
                  <a:pt x="18752" y="11333"/>
                </a:moveTo>
                <a:lnTo>
                  <a:pt x="18752" y="15070"/>
                </a:lnTo>
                <a:lnTo>
                  <a:pt x="15015" y="15070"/>
                </a:lnTo>
                <a:lnTo>
                  <a:pt x="15015" y="11333"/>
                </a:lnTo>
                <a:close/>
                <a:moveTo>
                  <a:pt x="22632" y="11333"/>
                </a:moveTo>
                <a:lnTo>
                  <a:pt x="22632" y="15070"/>
                </a:lnTo>
                <a:lnTo>
                  <a:pt x="18894" y="15070"/>
                </a:lnTo>
                <a:lnTo>
                  <a:pt x="18894" y="11333"/>
                </a:lnTo>
                <a:close/>
                <a:moveTo>
                  <a:pt x="26514" y="11333"/>
                </a:moveTo>
                <a:lnTo>
                  <a:pt x="26514" y="15070"/>
                </a:lnTo>
                <a:lnTo>
                  <a:pt x="22775" y="15070"/>
                </a:lnTo>
                <a:lnTo>
                  <a:pt x="22775" y="11333"/>
                </a:lnTo>
                <a:close/>
                <a:moveTo>
                  <a:pt x="30394" y="11333"/>
                </a:moveTo>
                <a:lnTo>
                  <a:pt x="30394" y="15070"/>
                </a:lnTo>
                <a:lnTo>
                  <a:pt x="26654" y="15070"/>
                </a:lnTo>
                <a:lnTo>
                  <a:pt x="26654" y="11333"/>
                </a:lnTo>
                <a:close/>
                <a:moveTo>
                  <a:pt x="34273" y="11333"/>
                </a:moveTo>
                <a:lnTo>
                  <a:pt x="34273" y="15070"/>
                </a:lnTo>
                <a:lnTo>
                  <a:pt x="30534" y="15070"/>
                </a:lnTo>
                <a:lnTo>
                  <a:pt x="30534" y="11333"/>
                </a:lnTo>
                <a:close/>
                <a:moveTo>
                  <a:pt x="38153" y="11333"/>
                </a:moveTo>
                <a:lnTo>
                  <a:pt x="38153" y="15070"/>
                </a:lnTo>
                <a:lnTo>
                  <a:pt x="34413" y="15070"/>
                </a:lnTo>
                <a:lnTo>
                  <a:pt x="34413" y="11333"/>
                </a:lnTo>
                <a:close/>
                <a:moveTo>
                  <a:pt x="42032" y="11333"/>
                </a:moveTo>
                <a:lnTo>
                  <a:pt x="42032" y="15070"/>
                </a:lnTo>
                <a:lnTo>
                  <a:pt x="38293" y="15070"/>
                </a:lnTo>
                <a:lnTo>
                  <a:pt x="38293" y="11333"/>
                </a:lnTo>
                <a:close/>
                <a:moveTo>
                  <a:pt x="45912" y="11333"/>
                </a:moveTo>
                <a:lnTo>
                  <a:pt x="45912" y="15070"/>
                </a:lnTo>
                <a:lnTo>
                  <a:pt x="42171" y="15070"/>
                </a:lnTo>
                <a:lnTo>
                  <a:pt x="42171" y="11333"/>
                </a:lnTo>
                <a:close/>
                <a:moveTo>
                  <a:pt x="49788" y="11333"/>
                </a:moveTo>
                <a:lnTo>
                  <a:pt x="49788" y="15070"/>
                </a:lnTo>
                <a:lnTo>
                  <a:pt x="46049" y="15070"/>
                </a:lnTo>
                <a:lnTo>
                  <a:pt x="46049" y="11333"/>
                </a:lnTo>
                <a:close/>
                <a:moveTo>
                  <a:pt x="53671" y="11333"/>
                </a:moveTo>
                <a:lnTo>
                  <a:pt x="53671" y="15070"/>
                </a:lnTo>
                <a:lnTo>
                  <a:pt x="49930" y="15070"/>
                </a:lnTo>
                <a:lnTo>
                  <a:pt x="49930" y="11333"/>
                </a:lnTo>
                <a:close/>
                <a:moveTo>
                  <a:pt x="57524" y="11333"/>
                </a:moveTo>
                <a:lnTo>
                  <a:pt x="57524" y="15070"/>
                </a:lnTo>
                <a:lnTo>
                  <a:pt x="53809" y="15070"/>
                </a:lnTo>
                <a:lnTo>
                  <a:pt x="53809" y="11333"/>
                </a:lnTo>
                <a:close/>
                <a:moveTo>
                  <a:pt x="61404" y="11333"/>
                </a:moveTo>
                <a:lnTo>
                  <a:pt x="61404" y="15070"/>
                </a:lnTo>
                <a:lnTo>
                  <a:pt x="57666" y="15070"/>
                </a:lnTo>
                <a:lnTo>
                  <a:pt x="57666" y="11333"/>
                </a:lnTo>
                <a:close/>
                <a:moveTo>
                  <a:pt x="65283" y="11333"/>
                </a:moveTo>
                <a:lnTo>
                  <a:pt x="65283" y="15070"/>
                </a:lnTo>
                <a:lnTo>
                  <a:pt x="61545" y="15070"/>
                </a:lnTo>
                <a:lnTo>
                  <a:pt x="61545" y="11333"/>
                </a:lnTo>
                <a:close/>
                <a:moveTo>
                  <a:pt x="69163" y="11333"/>
                </a:moveTo>
                <a:lnTo>
                  <a:pt x="69163" y="15070"/>
                </a:lnTo>
                <a:lnTo>
                  <a:pt x="65425" y="15070"/>
                </a:lnTo>
                <a:lnTo>
                  <a:pt x="65425" y="11333"/>
                </a:lnTo>
                <a:close/>
                <a:moveTo>
                  <a:pt x="73042" y="11333"/>
                </a:moveTo>
                <a:lnTo>
                  <a:pt x="73042" y="15070"/>
                </a:lnTo>
                <a:lnTo>
                  <a:pt x="69304" y="15070"/>
                </a:lnTo>
                <a:lnTo>
                  <a:pt x="69304" y="11333"/>
                </a:lnTo>
                <a:close/>
                <a:moveTo>
                  <a:pt x="76922" y="11333"/>
                </a:moveTo>
                <a:lnTo>
                  <a:pt x="76922" y="15070"/>
                </a:lnTo>
                <a:lnTo>
                  <a:pt x="73182" y="15070"/>
                </a:lnTo>
                <a:lnTo>
                  <a:pt x="73182" y="11333"/>
                </a:lnTo>
                <a:close/>
                <a:moveTo>
                  <a:pt x="80801" y="11333"/>
                </a:moveTo>
                <a:lnTo>
                  <a:pt x="80801" y="15070"/>
                </a:lnTo>
                <a:lnTo>
                  <a:pt x="77063" y="15070"/>
                </a:lnTo>
                <a:lnTo>
                  <a:pt x="77063" y="11333"/>
                </a:lnTo>
                <a:close/>
                <a:moveTo>
                  <a:pt x="84681" y="11333"/>
                </a:moveTo>
                <a:lnTo>
                  <a:pt x="84681" y="15070"/>
                </a:lnTo>
                <a:lnTo>
                  <a:pt x="80943" y="15070"/>
                </a:lnTo>
                <a:lnTo>
                  <a:pt x="80943" y="11333"/>
                </a:lnTo>
                <a:close/>
                <a:moveTo>
                  <a:pt x="88560" y="11333"/>
                </a:moveTo>
                <a:lnTo>
                  <a:pt x="88560" y="15070"/>
                </a:lnTo>
                <a:lnTo>
                  <a:pt x="84822" y="15070"/>
                </a:lnTo>
                <a:lnTo>
                  <a:pt x="84822" y="11333"/>
                </a:lnTo>
                <a:close/>
                <a:moveTo>
                  <a:pt x="92440" y="11333"/>
                </a:moveTo>
                <a:lnTo>
                  <a:pt x="92440" y="15070"/>
                </a:lnTo>
                <a:lnTo>
                  <a:pt x="88702" y="15070"/>
                </a:lnTo>
                <a:lnTo>
                  <a:pt x="88702" y="11333"/>
                </a:lnTo>
                <a:close/>
                <a:moveTo>
                  <a:pt x="96319" y="11333"/>
                </a:moveTo>
                <a:lnTo>
                  <a:pt x="96319" y="15070"/>
                </a:lnTo>
                <a:lnTo>
                  <a:pt x="92581" y="15070"/>
                </a:lnTo>
                <a:lnTo>
                  <a:pt x="92581" y="11333"/>
                </a:lnTo>
                <a:close/>
                <a:moveTo>
                  <a:pt x="100199" y="11333"/>
                </a:moveTo>
                <a:lnTo>
                  <a:pt x="100199" y="15070"/>
                </a:lnTo>
                <a:lnTo>
                  <a:pt x="96461" y="15070"/>
                </a:lnTo>
                <a:lnTo>
                  <a:pt x="96461" y="11333"/>
                </a:lnTo>
                <a:close/>
                <a:moveTo>
                  <a:pt x="104078" y="11333"/>
                </a:moveTo>
                <a:lnTo>
                  <a:pt x="104078" y="15070"/>
                </a:lnTo>
                <a:lnTo>
                  <a:pt x="100340" y="15070"/>
                </a:lnTo>
                <a:lnTo>
                  <a:pt x="100340" y="11333"/>
                </a:lnTo>
                <a:close/>
                <a:moveTo>
                  <a:pt x="107958" y="11333"/>
                </a:moveTo>
                <a:lnTo>
                  <a:pt x="107958" y="15070"/>
                </a:lnTo>
                <a:lnTo>
                  <a:pt x="104220" y="15070"/>
                </a:lnTo>
                <a:lnTo>
                  <a:pt x="104220" y="11333"/>
                </a:lnTo>
                <a:close/>
                <a:moveTo>
                  <a:pt x="111837" y="11333"/>
                </a:moveTo>
                <a:lnTo>
                  <a:pt x="111837" y="15070"/>
                </a:lnTo>
                <a:lnTo>
                  <a:pt x="108099" y="15070"/>
                </a:lnTo>
                <a:lnTo>
                  <a:pt x="108099" y="11333"/>
                </a:lnTo>
                <a:close/>
                <a:moveTo>
                  <a:pt x="115717" y="11333"/>
                </a:moveTo>
                <a:lnTo>
                  <a:pt x="115717" y="15070"/>
                </a:lnTo>
                <a:lnTo>
                  <a:pt x="111979" y="15070"/>
                </a:lnTo>
                <a:lnTo>
                  <a:pt x="111979" y="11333"/>
                </a:lnTo>
                <a:close/>
                <a:moveTo>
                  <a:pt x="119596" y="11333"/>
                </a:moveTo>
                <a:lnTo>
                  <a:pt x="119596" y="15070"/>
                </a:lnTo>
                <a:lnTo>
                  <a:pt x="115855" y="15070"/>
                </a:lnTo>
                <a:lnTo>
                  <a:pt x="115855" y="11333"/>
                </a:lnTo>
                <a:close/>
                <a:moveTo>
                  <a:pt x="123476" y="11333"/>
                </a:moveTo>
                <a:lnTo>
                  <a:pt x="123476" y="15070"/>
                </a:lnTo>
                <a:lnTo>
                  <a:pt x="119735" y="15070"/>
                </a:lnTo>
                <a:lnTo>
                  <a:pt x="119735" y="11333"/>
                </a:lnTo>
                <a:close/>
                <a:moveTo>
                  <a:pt x="127355" y="11333"/>
                </a:moveTo>
                <a:lnTo>
                  <a:pt x="127355" y="15070"/>
                </a:lnTo>
                <a:lnTo>
                  <a:pt x="123614" y="15070"/>
                </a:lnTo>
                <a:lnTo>
                  <a:pt x="123614" y="11333"/>
                </a:lnTo>
                <a:close/>
                <a:moveTo>
                  <a:pt x="131235" y="11333"/>
                </a:moveTo>
                <a:lnTo>
                  <a:pt x="131235" y="15070"/>
                </a:lnTo>
                <a:lnTo>
                  <a:pt x="127494" y="15070"/>
                </a:lnTo>
                <a:lnTo>
                  <a:pt x="127494" y="11333"/>
                </a:lnTo>
                <a:close/>
                <a:moveTo>
                  <a:pt x="135114" y="11333"/>
                </a:moveTo>
                <a:lnTo>
                  <a:pt x="135114" y="15070"/>
                </a:lnTo>
                <a:lnTo>
                  <a:pt x="131373" y="15070"/>
                </a:lnTo>
                <a:lnTo>
                  <a:pt x="131373" y="11333"/>
                </a:lnTo>
                <a:close/>
                <a:moveTo>
                  <a:pt x="7114" y="15212"/>
                </a:moveTo>
                <a:lnTo>
                  <a:pt x="7114" y="18950"/>
                </a:lnTo>
                <a:lnTo>
                  <a:pt x="3376" y="18950"/>
                </a:lnTo>
                <a:lnTo>
                  <a:pt x="3376" y="15212"/>
                </a:lnTo>
                <a:close/>
                <a:moveTo>
                  <a:pt x="10993" y="15212"/>
                </a:moveTo>
                <a:lnTo>
                  <a:pt x="10993" y="18950"/>
                </a:lnTo>
                <a:lnTo>
                  <a:pt x="7256" y="18950"/>
                </a:lnTo>
                <a:lnTo>
                  <a:pt x="7256" y="15212"/>
                </a:lnTo>
                <a:close/>
                <a:moveTo>
                  <a:pt x="14873" y="15212"/>
                </a:moveTo>
                <a:lnTo>
                  <a:pt x="14873" y="18950"/>
                </a:lnTo>
                <a:lnTo>
                  <a:pt x="11135" y="18950"/>
                </a:lnTo>
                <a:lnTo>
                  <a:pt x="11135" y="15212"/>
                </a:lnTo>
                <a:close/>
                <a:moveTo>
                  <a:pt x="18752" y="15212"/>
                </a:moveTo>
                <a:lnTo>
                  <a:pt x="18752" y="18950"/>
                </a:lnTo>
                <a:lnTo>
                  <a:pt x="15015" y="18950"/>
                </a:lnTo>
                <a:lnTo>
                  <a:pt x="15015" y="15212"/>
                </a:lnTo>
                <a:close/>
                <a:moveTo>
                  <a:pt x="22632" y="15212"/>
                </a:moveTo>
                <a:lnTo>
                  <a:pt x="22632" y="18950"/>
                </a:lnTo>
                <a:lnTo>
                  <a:pt x="18894" y="18950"/>
                </a:lnTo>
                <a:lnTo>
                  <a:pt x="18894" y="15212"/>
                </a:lnTo>
                <a:close/>
                <a:moveTo>
                  <a:pt x="26514" y="15212"/>
                </a:moveTo>
                <a:lnTo>
                  <a:pt x="26514" y="18950"/>
                </a:lnTo>
                <a:lnTo>
                  <a:pt x="22775" y="18950"/>
                </a:lnTo>
                <a:lnTo>
                  <a:pt x="22775" y="15212"/>
                </a:lnTo>
                <a:close/>
                <a:moveTo>
                  <a:pt x="30394" y="15212"/>
                </a:moveTo>
                <a:lnTo>
                  <a:pt x="30394" y="18950"/>
                </a:lnTo>
                <a:lnTo>
                  <a:pt x="26654" y="18950"/>
                </a:lnTo>
                <a:lnTo>
                  <a:pt x="26654" y="15212"/>
                </a:lnTo>
                <a:close/>
                <a:moveTo>
                  <a:pt x="34273" y="15212"/>
                </a:moveTo>
                <a:lnTo>
                  <a:pt x="34273" y="18950"/>
                </a:lnTo>
                <a:lnTo>
                  <a:pt x="30534" y="18950"/>
                </a:lnTo>
                <a:lnTo>
                  <a:pt x="30534" y="15212"/>
                </a:lnTo>
                <a:close/>
                <a:moveTo>
                  <a:pt x="38153" y="15212"/>
                </a:moveTo>
                <a:lnTo>
                  <a:pt x="38153" y="18950"/>
                </a:lnTo>
                <a:lnTo>
                  <a:pt x="34413" y="18950"/>
                </a:lnTo>
                <a:lnTo>
                  <a:pt x="34413" y="15212"/>
                </a:lnTo>
                <a:close/>
                <a:moveTo>
                  <a:pt x="42032" y="15212"/>
                </a:moveTo>
                <a:lnTo>
                  <a:pt x="42032" y="18950"/>
                </a:lnTo>
                <a:lnTo>
                  <a:pt x="38293" y="18950"/>
                </a:lnTo>
                <a:lnTo>
                  <a:pt x="38293" y="15212"/>
                </a:lnTo>
                <a:close/>
                <a:moveTo>
                  <a:pt x="45912" y="15212"/>
                </a:moveTo>
                <a:lnTo>
                  <a:pt x="45912" y="18950"/>
                </a:lnTo>
                <a:lnTo>
                  <a:pt x="42171" y="18950"/>
                </a:lnTo>
                <a:lnTo>
                  <a:pt x="42171" y="15212"/>
                </a:lnTo>
                <a:close/>
                <a:moveTo>
                  <a:pt x="49788" y="15212"/>
                </a:moveTo>
                <a:lnTo>
                  <a:pt x="49788" y="18950"/>
                </a:lnTo>
                <a:lnTo>
                  <a:pt x="46049" y="18950"/>
                </a:lnTo>
                <a:lnTo>
                  <a:pt x="46049" y="15212"/>
                </a:lnTo>
                <a:close/>
                <a:moveTo>
                  <a:pt x="53671" y="15212"/>
                </a:moveTo>
                <a:lnTo>
                  <a:pt x="53671" y="18950"/>
                </a:lnTo>
                <a:lnTo>
                  <a:pt x="49930" y="18950"/>
                </a:lnTo>
                <a:lnTo>
                  <a:pt x="49930" y="15212"/>
                </a:lnTo>
                <a:close/>
                <a:moveTo>
                  <a:pt x="57524" y="15212"/>
                </a:moveTo>
                <a:lnTo>
                  <a:pt x="57524" y="18950"/>
                </a:lnTo>
                <a:lnTo>
                  <a:pt x="53809" y="18950"/>
                </a:lnTo>
                <a:lnTo>
                  <a:pt x="53809" y="15212"/>
                </a:lnTo>
                <a:close/>
                <a:moveTo>
                  <a:pt x="61404" y="15212"/>
                </a:moveTo>
                <a:lnTo>
                  <a:pt x="61404" y="18950"/>
                </a:lnTo>
                <a:lnTo>
                  <a:pt x="57666" y="18950"/>
                </a:lnTo>
                <a:lnTo>
                  <a:pt x="57666" y="15212"/>
                </a:lnTo>
                <a:close/>
                <a:moveTo>
                  <a:pt x="65283" y="15212"/>
                </a:moveTo>
                <a:lnTo>
                  <a:pt x="65283" y="18950"/>
                </a:lnTo>
                <a:lnTo>
                  <a:pt x="61545" y="18950"/>
                </a:lnTo>
                <a:lnTo>
                  <a:pt x="61545" y="15212"/>
                </a:lnTo>
                <a:close/>
                <a:moveTo>
                  <a:pt x="69163" y="15212"/>
                </a:moveTo>
                <a:lnTo>
                  <a:pt x="69163" y="18950"/>
                </a:lnTo>
                <a:lnTo>
                  <a:pt x="65425" y="18950"/>
                </a:lnTo>
                <a:lnTo>
                  <a:pt x="65425" y="15212"/>
                </a:lnTo>
                <a:close/>
                <a:moveTo>
                  <a:pt x="73042" y="15212"/>
                </a:moveTo>
                <a:lnTo>
                  <a:pt x="73042" y="18950"/>
                </a:lnTo>
                <a:lnTo>
                  <a:pt x="69304" y="18950"/>
                </a:lnTo>
                <a:lnTo>
                  <a:pt x="69304" y="15212"/>
                </a:lnTo>
                <a:close/>
                <a:moveTo>
                  <a:pt x="76922" y="15212"/>
                </a:moveTo>
                <a:lnTo>
                  <a:pt x="76922" y="18950"/>
                </a:lnTo>
                <a:lnTo>
                  <a:pt x="73182" y="18950"/>
                </a:lnTo>
                <a:lnTo>
                  <a:pt x="73182" y="15212"/>
                </a:lnTo>
                <a:close/>
                <a:moveTo>
                  <a:pt x="80801" y="15212"/>
                </a:moveTo>
                <a:lnTo>
                  <a:pt x="80801" y="18950"/>
                </a:lnTo>
                <a:lnTo>
                  <a:pt x="77063" y="18950"/>
                </a:lnTo>
                <a:lnTo>
                  <a:pt x="77063" y="15212"/>
                </a:lnTo>
                <a:close/>
                <a:moveTo>
                  <a:pt x="84681" y="15212"/>
                </a:moveTo>
                <a:lnTo>
                  <a:pt x="84681" y="18950"/>
                </a:lnTo>
                <a:lnTo>
                  <a:pt x="80943" y="18950"/>
                </a:lnTo>
                <a:lnTo>
                  <a:pt x="80943" y="15212"/>
                </a:lnTo>
                <a:close/>
                <a:moveTo>
                  <a:pt x="88560" y="15212"/>
                </a:moveTo>
                <a:lnTo>
                  <a:pt x="88560" y="18950"/>
                </a:lnTo>
                <a:lnTo>
                  <a:pt x="84822" y="18950"/>
                </a:lnTo>
                <a:lnTo>
                  <a:pt x="84822" y="15212"/>
                </a:lnTo>
                <a:close/>
                <a:moveTo>
                  <a:pt x="92440" y="15212"/>
                </a:moveTo>
                <a:lnTo>
                  <a:pt x="92440" y="18950"/>
                </a:lnTo>
                <a:lnTo>
                  <a:pt x="88702" y="18950"/>
                </a:lnTo>
                <a:lnTo>
                  <a:pt x="88702" y="15212"/>
                </a:lnTo>
                <a:close/>
                <a:moveTo>
                  <a:pt x="96319" y="15212"/>
                </a:moveTo>
                <a:lnTo>
                  <a:pt x="96319" y="18950"/>
                </a:lnTo>
                <a:lnTo>
                  <a:pt x="92581" y="18950"/>
                </a:lnTo>
                <a:lnTo>
                  <a:pt x="92581" y="15212"/>
                </a:lnTo>
                <a:close/>
                <a:moveTo>
                  <a:pt x="100199" y="15212"/>
                </a:moveTo>
                <a:lnTo>
                  <a:pt x="100199" y="18950"/>
                </a:lnTo>
                <a:lnTo>
                  <a:pt x="96461" y="18950"/>
                </a:lnTo>
                <a:lnTo>
                  <a:pt x="96461" y="15212"/>
                </a:lnTo>
                <a:close/>
                <a:moveTo>
                  <a:pt x="104078" y="15212"/>
                </a:moveTo>
                <a:lnTo>
                  <a:pt x="104078" y="18950"/>
                </a:lnTo>
                <a:lnTo>
                  <a:pt x="100340" y="18950"/>
                </a:lnTo>
                <a:lnTo>
                  <a:pt x="100340" y="15212"/>
                </a:lnTo>
                <a:close/>
                <a:moveTo>
                  <a:pt x="107958" y="15212"/>
                </a:moveTo>
                <a:lnTo>
                  <a:pt x="107958" y="18950"/>
                </a:lnTo>
                <a:lnTo>
                  <a:pt x="104220" y="18950"/>
                </a:lnTo>
                <a:lnTo>
                  <a:pt x="104220" y="15212"/>
                </a:lnTo>
                <a:close/>
                <a:moveTo>
                  <a:pt x="111837" y="15212"/>
                </a:moveTo>
                <a:lnTo>
                  <a:pt x="111837" y="18950"/>
                </a:lnTo>
                <a:lnTo>
                  <a:pt x="108099" y="18950"/>
                </a:lnTo>
                <a:lnTo>
                  <a:pt x="108099" y="15212"/>
                </a:lnTo>
                <a:close/>
                <a:moveTo>
                  <a:pt x="115717" y="15212"/>
                </a:moveTo>
                <a:lnTo>
                  <a:pt x="115717" y="18950"/>
                </a:lnTo>
                <a:lnTo>
                  <a:pt x="111979" y="18950"/>
                </a:lnTo>
                <a:lnTo>
                  <a:pt x="111979" y="15212"/>
                </a:lnTo>
                <a:close/>
                <a:moveTo>
                  <a:pt x="119596" y="15212"/>
                </a:moveTo>
                <a:lnTo>
                  <a:pt x="119596" y="18950"/>
                </a:lnTo>
                <a:lnTo>
                  <a:pt x="115855" y="18950"/>
                </a:lnTo>
                <a:lnTo>
                  <a:pt x="115855" y="15212"/>
                </a:lnTo>
                <a:close/>
                <a:moveTo>
                  <a:pt x="123476" y="15212"/>
                </a:moveTo>
                <a:lnTo>
                  <a:pt x="123476" y="18950"/>
                </a:lnTo>
                <a:lnTo>
                  <a:pt x="119735" y="18950"/>
                </a:lnTo>
                <a:lnTo>
                  <a:pt x="119735" y="15212"/>
                </a:lnTo>
                <a:close/>
                <a:moveTo>
                  <a:pt x="127355" y="15212"/>
                </a:moveTo>
                <a:lnTo>
                  <a:pt x="127355" y="18950"/>
                </a:lnTo>
                <a:lnTo>
                  <a:pt x="123614" y="18950"/>
                </a:lnTo>
                <a:lnTo>
                  <a:pt x="123614" y="15212"/>
                </a:lnTo>
                <a:close/>
                <a:moveTo>
                  <a:pt x="131235" y="15212"/>
                </a:moveTo>
                <a:lnTo>
                  <a:pt x="131235" y="18950"/>
                </a:lnTo>
                <a:lnTo>
                  <a:pt x="127494" y="18950"/>
                </a:lnTo>
                <a:lnTo>
                  <a:pt x="127494" y="15212"/>
                </a:lnTo>
                <a:close/>
                <a:moveTo>
                  <a:pt x="135114" y="15212"/>
                </a:moveTo>
                <a:lnTo>
                  <a:pt x="135114" y="18950"/>
                </a:lnTo>
                <a:lnTo>
                  <a:pt x="131373" y="18950"/>
                </a:lnTo>
                <a:lnTo>
                  <a:pt x="131373" y="15212"/>
                </a:lnTo>
                <a:close/>
                <a:moveTo>
                  <a:pt x="7114" y="19091"/>
                </a:moveTo>
                <a:lnTo>
                  <a:pt x="7114" y="22829"/>
                </a:lnTo>
                <a:lnTo>
                  <a:pt x="3376" y="22829"/>
                </a:lnTo>
                <a:lnTo>
                  <a:pt x="3376" y="19091"/>
                </a:lnTo>
                <a:close/>
                <a:moveTo>
                  <a:pt x="10993" y="19091"/>
                </a:moveTo>
                <a:lnTo>
                  <a:pt x="10993" y="22829"/>
                </a:lnTo>
                <a:lnTo>
                  <a:pt x="7256" y="22829"/>
                </a:lnTo>
                <a:lnTo>
                  <a:pt x="7256" y="19091"/>
                </a:lnTo>
                <a:close/>
                <a:moveTo>
                  <a:pt x="14873" y="19091"/>
                </a:moveTo>
                <a:lnTo>
                  <a:pt x="14873" y="22829"/>
                </a:lnTo>
                <a:lnTo>
                  <a:pt x="11135" y="22829"/>
                </a:lnTo>
                <a:lnTo>
                  <a:pt x="11135" y="19091"/>
                </a:lnTo>
                <a:close/>
                <a:moveTo>
                  <a:pt x="18752" y="19091"/>
                </a:moveTo>
                <a:lnTo>
                  <a:pt x="18752" y="22829"/>
                </a:lnTo>
                <a:lnTo>
                  <a:pt x="15015" y="22829"/>
                </a:lnTo>
                <a:lnTo>
                  <a:pt x="15015" y="19091"/>
                </a:lnTo>
                <a:close/>
                <a:moveTo>
                  <a:pt x="22632" y="19091"/>
                </a:moveTo>
                <a:lnTo>
                  <a:pt x="22632" y="22829"/>
                </a:lnTo>
                <a:lnTo>
                  <a:pt x="18894" y="22829"/>
                </a:lnTo>
                <a:lnTo>
                  <a:pt x="18894" y="19091"/>
                </a:lnTo>
                <a:close/>
                <a:moveTo>
                  <a:pt x="26514" y="19091"/>
                </a:moveTo>
                <a:lnTo>
                  <a:pt x="26514" y="22829"/>
                </a:lnTo>
                <a:lnTo>
                  <a:pt x="22775" y="22829"/>
                </a:lnTo>
                <a:lnTo>
                  <a:pt x="22775" y="19091"/>
                </a:lnTo>
                <a:close/>
                <a:moveTo>
                  <a:pt x="30394" y="19091"/>
                </a:moveTo>
                <a:lnTo>
                  <a:pt x="30394" y="22829"/>
                </a:lnTo>
                <a:lnTo>
                  <a:pt x="26654" y="22829"/>
                </a:lnTo>
                <a:lnTo>
                  <a:pt x="26654" y="19091"/>
                </a:lnTo>
                <a:close/>
                <a:moveTo>
                  <a:pt x="34273" y="19091"/>
                </a:moveTo>
                <a:lnTo>
                  <a:pt x="34273" y="22829"/>
                </a:lnTo>
                <a:lnTo>
                  <a:pt x="30534" y="22829"/>
                </a:lnTo>
                <a:lnTo>
                  <a:pt x="30534" y="19091"/>
                </a:lnTo>
                <a:close/>
                <a:moveTo>
                  <a:pt x="38153" y="19091"/>
                </a:moveTo>
                <a:lnTo>
                  <a:pt x="38153" y="22829"/>
                </a:lnTo>
                <a:lnTo>
                  <a:pt x="34413" y="22829"/>
                </a:lnTo>
                <a:lnTo>
                  <a:pt x="34413" y="19091"/>
                </a:lnTo>
                <a:close/>
                <a:moveTo>
                  <a:pt x="42032" y="19091"/>
                </a:moveTo>
                <a:lnTo>
                  <a:pt x="42032" y="22829"/>
                </a:lnTo>
                <a:lnTo>
                  <a:pt x="38293" y="22829"/>
                </a:lnTo>
                <a:lnTo>
                  <a:pt x="38293" y="19091"/>
                </a:lnTo>
                <a:close/>
                <a:moveTo>
                  <a:pt x="45912" y="19091"/>
                </a:moveTo>
                <a:lnTo>
                  <a:pt x="45912" y="22829"/>
                </a:lnTo>
                <a:lnTo>
                  <a:pt x="42171" y="22829"/>
                </a:lnTo>
                <a:lnTo>
                  <a:pt x="42171" y="19091"/>
                </a:lnTo>
                <a:close/>
                <a:moveTo>
                  <a:pt x="49788" y="19091"/>
                </a:moveTo>
                <a:lnTo>
                  <a:pt x="49788" y="22829"/>
                </a:lnTo>
                <a:lnTo>
                  <a:pt x="46049" y="22829"/>
                </a:lnTo>
                <a:lnTo>
                  <a:pt x="46049" y="19091"/>
                </a:lnTo>
                <a:close/>
                <a:moveTo>
                  <a:pt x="53671" y="19091"/>
                </a:moveTo>
                <a:lnTo>
                  <a:pt x="53671" y="22829"/>
                </a:lnTo>
                <a:lnTo>
                  <a:pt x="49930" y="22829"/>
                </a:lnTo>
                <a:lnTo>
                  <a:pt x="49930" y="19091"/>
                </a:lnTo>
                <a:close/>
                <a:moveTo>
                  <a:pt x="57524" y="19091"/>
                </a:moveTo>
                <a:lnTo>
                  <a:pt x="57524" y="22829"/>
                </a:lnTo>
                <a:lnTo>
                  <a:pt x="53809" y="22829"/>
                </a:lnTo>
                <a:lnTo>
                  <a:pt x="53809" y="19091"/>
                </a:lnTo>
                <a:close/>
                <a:moveTo>
                  <a:pt x="61404" y="19091"/>
                </a:moveTo>
                <a:lnTo>
                  <a:pt x="61404" y="22829"/>
                </a:lnTo>
                <a:lnTo>
                  <a:pt x="57666" y="22829"/>
                </a:lnTo>
                <a:lnTo>
                  <a:pt x="57666" y="19091"/>
                </a:lnTo>
                <a:close/>
                <a:moveTo>
                  <a:pt x="65283" y="19091"/>
                </a:moveTo>
                <a:lnTo>
                  <a:pt x="65283" y="22829"/>
                </a:lnTo>
                <a:lnTo>
                  <a:pt x="61545" y="22829"/>
                </a:lnTo>
                <a:lnTo>
                  <a:pt x="61545" y="19091"/>
                </a:lnTo>
                <a:close/>
                <a:moveTo>
                  <a:pt x="69163" y="19091"/>
                </a:moveTo>
                <a:lnTo>
                  <a:pt x="69163" y="22829"/>
                </a:lnTo>
                <a:lnTo>
                  <a:pt x="65425" y="22829"/>
                </a:lnTo>
                <a:lnTo>
                  <a:pt x="65425" y="19091"/>
                </a:lnTo>
                <a:close/>
                <a:moveTo>
                  <a:pt x="73042" y="19091"/>
                </a:moveTo>
                <a:lnTo>
                  <a:pt x="73042" y="22829"/>
                </a:lnTo>
                <a:lnTo>
                  <a:pt x="69304" y="22829"/>
                </a:lnTo>
                <a:lnTo>
                  <a:pt x="69304" y="19091"/>
                </a:lnTo>
                <a:close/>
                <a:moveTo>
                  <a:pt x="76922" y="19091"/>
                </a:moveTo>
                <a:lnTo>
                  <a:pt x="76922" y="22829"/>
                </a:lnTo>
                <a:lnTo>
                  <a:pt x="73182" y="22829"/>
                </a:lnTo>
                <a:lnTo>
                  <a:pt x="73182" y="19091"/>
                </a:lnTo>
                <a:close/>
                <a:moveTo>
                  <a:pt x="80801" y="19091"/>
                </a:moveTo>
                <a:lnTo>
                  <a:pt x="80801" y="22829"/>
                </a:lnTo>
                <a:lnTo>
                  <a:pt x="77063" y="22829"/>
                </a:lnTo>
                <a:lnTo>
                  <a:pt x="77063" y="19091"/>
                </a:lnTo>
                <a:close/>
                <a:moveTo>
                  <a:pt x="84681" y="19091"/>
                </a:moveTo>
                <a:lnTo>
                  <a:pt x="84681" y="22829"/>
                </a:lnTo>
                <a:lnTo>
                  <a:pt x="80943" y="22829"/>
                </a:lnTo>
                <a:lnTo>
                  <a:pt x="80943" y="19091"/>
                </a:lnTo>
                <a:close/>
                <a:moveTo>
                  <a:pt x="88560" y="19091"/>
                </a:moveTo>
                <a:lnTo>
                  <a:pt x="88560" y="22829"/>
                </a:lnTo>
                <a:lnTo>
                  <a:pt x="84822" y="22829"/>
                </a:lnTo>
                <a:lnTo>
                  <a:pt x="84822" y="19091"/>
                </a:lnTo>
                <a:close/>
                <a:moveTo>
                  <a:pt x="92440" y="19091"/>
                </a:moveTo>
                <a:lnTo>
                  <a:pt x="92440" y="22829"/>
                </a:lnTo>
                <a:lnTo>
                  <a:pt x="88702" y="22829"/>
                </a:lnTo>
                <a:lnTo>
                  <a:pt x="88702" y="19091"/>
                </a:lnTo>
                <a:close/>
                <a:moveTo>
                  <a:pt x="96319" y="19091"/>
                </a:moveTo>
                <a:lnTo>
                  <a:pt x="96319" y="22829"/>
                </a:lnTo>
                <a:lnTo>
                  <a:pt x="92581" y="22829"/>
                </a:lnTo>
                <a:lnTo>
                  <a:pt x="92581" y="19091"/>
                </a:lnTo>
                <a:close/>
                <a:moveTo>
                  <a:pt x="100199" y="19091"/>
                </a:moveTo>
                <a:lnTo>
                  <a:pt x="100199" y="22829"/>
                </a:lnTo>
                <a:lnTo>
                  <a:pt x="96461" y="22829"/>
                </a:lnTo>
                <a:lnTo>
                  <a:pt x="96461" y="19091"/>
                </a:lnTo>
                <a:close/>
                <a:moveTo>
                  <a:pt x="104078" y="19091"/>
                </a:moveTo>
                <a:lnTo>
                  <a:pt x="104078" y="22829"/>
                </a:lnTo>
                <a:lnTo>
                  <a:pt x="100340" y="22829"/>
                </a:lnTo>
                <a:lnTo>
                  <a:pt x="100340" y="19091"/>
                </a:lnTo>
                <a:close/>
                <a:moveTo>
                  <a:pt x="107958" y="19091"/>
                </a:moveTo>
                <a:lnTo>
                  <a:pt x="107958" y="22829"/>
                </a:lnTo>
                <a:lnTo>
                  <a:pt x="104220" y="22829"/>
                </a:lnTo>
                <a:lnTo>
                  <a:pt x="104220" y="19091"/>
                </a:lnTo>
                <a:close/>
                <a:moveTo>
                  <a:pt x="111837" y="19091"/>
                </a:moveTo>
                <a:lnTo>
                  <a:pt x="111837" y="22829"/>
                </a:lnTo>
                <a:lnTo>
                  <a:pt x="108099" y="22829"/>
                </a:lnTo>
                <a:lnTo>
                  <a:pt x="108099" y="19091"/>
                </a:lnTo>
                <a:close/>
                <a:moveTo>
                  <a:pt x="115717" y="19091"/>
                </a:moveTo>
                <a:lnTo>
                  <a:pt x="115717" y="22829"/>
                </a:lnTo>
                <a:lnTo>
                  <a:pt x="111979" y="22829"/>
                </a:lnTo>
                <a:lnTo>
                  <a:pt x="111979" y="19091"/>
                </a:lnTo>
                <a:close/>
                <a:moveTo>
                  <a:pt x="119596" y="19091"/>
                </a:moveTo>
                <a:lnTo>
                  <a:pt x="119596" y="22829"/>
                </a:lnTo>
                <a:lnTo>
                  <a:pt x="115855" y="22829"/>
                </a:lnTo>
                <a:lnTo>
                  <a:pt x="115855" y="19091"/>
                </a:lnTo>
                <a:close/>
                <a:moveTo>
                  <a:pt x="123476" y="19091"/>
                </a:moveTo>
                <a:lnTo>
                  <a:pt x="123476" y="22829"/>
                </a:lnTo>
                <a:lnTo>
                  <a:pt x="119735" y="22829"/>
                </a:lnTo>
                <a:lnTo>
                  <a:pt x="119735" y="19091"/>
                </a:lnTo>
                <a:close/>
                <a:moveTo>
                  <a:pt x="127355" y="19091"/>
                </a:moveTo>
                <a:lnTo>
                  <a:pt x="127355" y="22829"/>
                </a:lnTo>
                <a:lnTo>
                  <a:pt x="123614" y="22829"/>
                </a:lnTo>
                <a:lnTo>
                  <a:pt x="123614" y="19091"/>
                </a:lnTo>
                <a:close/>
                <a:moveTo>
                  <a:pt x="131235" y="19091"/>
                </a:moveTo>
                <a:lnTo>
                  <a:pt x="131235" y="22829"/>
                </a:lnTo>
                <a:lnTo>
                  <a:pt x="127494" y="22829"/>
                </a:lnTo>
                <a:lnTo>
                  <a:pt x="127494" y="19091"/>
                </a:lnTo>
                <a:close/>
                <a:moveTo>
                  <a:pt x="135114" y="19091"/>
                </a:moveTo>
                <a:lnTo>
                  <a:pt x="135114" y="22829"/>
                </a:lnTo>
                <a:lnTo>
                  <a:pt x="131373" y="22829"/>
                </a:lnTo>
                <a:lnTo>
                  <a:pt x="131373" y="19091"/>
                </a:lnTo>
                <a:close/>
                <a:moveTo>
                  <a:pt x="7114" y="22971"/>
                </a:moveTo>
                <a:lnTo>
                  <a:pt x="7114" y="26709"/>
                </a:lnTo>
                <a:lnTo>
                  <a:pt x="3376" y="26709"/>
                </a:lnTo>
                <a:lnTo>
                  <a:pt x="3376" y="22971"/>
                </a:lnTo>
                <a:close/>
                <a:moveTo>
                  <a:pt x="10993" y="22971"/>
                </a:moveTo>
                <a:lnTo>
                  <a:pt x="10993" y="26709"/>
                </a:lnTo>
                <a:lnTo>
                  <a:pt x="7256" y="26709"/>
                </a:lnTo>
                <a:lnTo>
                  <a:pt x="7256" y="22971"/>
                </a:lnTo>
                <a:close/>
                <a:moveTo>
                  <a:pt x="14873" y="22971"/>
                </a:moveTo>
                <a:lnTo>
                  <a:pt x="14873" y="26709"/>
                </a:lnTo>
                <a:lnTo>
                  <a:pt x="11135" y="26709"/>
                </a:lnTo>
                <a:lnTo>
                  <a:pt x="11135" y="22971"/>
                </a:lnTo>
                <a:close/>
                <a:moveTo>
                  <a:pt x="18752" y="22971"/>
                </a:moveTo>
                <a:lnTo>
                  <a:pt x="18752" y="26709"/>
                </a:lnTo>
                <a:lnTo>
                  <a:pt x="15015" y="26709"/>
                </a:lnTo>
                <a:lnTo>
                  <a:pt x="15015" y="22971"/>
                </a:lnTo>
                <a:close/>
                <a:moveTo>
                  <a:pt x="22632" y="22971"/>
                </a:moveTo>
                <a:lnTo>
                  <a:pt x="22632" y="26709"/>
                </a:lnTo>
                <a:lnTo>
                  <a:pt x="18894" y="26709"/>
                </a:lnTo>
                <a:lnTo>
                  <a:pt x="18894" y="22971"/>
                </a:lnTo>
                <a:close/>
                <a:moveTo>
                  <a:pt x="26514" y="22971"/>
                </a:moveTo>
                <a:lnTo>
                  <a:pt x="26514" y="26709"/>
                </a:lnTo>
                <a:lnTo>
                  <a:pt x="22775" y="26709"/>
                </a:lnTo>
                <a:lnTo>
                  <a:pt x="22775" y="22971"/>
                </a:lnTo>
                <a:close/>
                <a:moveTo>
                  <a:pt x="30394" y="22971"/>
                </a:moveTo>
                <a:lnTo>
                  <a:pt x="30394" y="26709"/>
                </a:lnTo>
                <a:lnTo>
                  <a:pt x="26654" y="26709"/>
                </a:lnTo>
                <a:lnTo>
                  <a:pt x="26654" y="22971"/>
                </a:lnTo>
                <a:close/>
                <a:moveTo>
                  <a:pt x="34273" y="22971"/>
                </a:moveTo>
                <a:lnTo>
                  <a:pt x="34273" y="26709"/>
                </a:lnTo>
                <a:lnTo>
                  <a:pt x="30534" y="26709"/>
                </a:lnTo>
                <a:lnTo>
                  <a:pt x="30534" y="22971"/>
                </a:lnTo>
                <a:close/>
                <a:moveTo>
                  <a:pt x="38153" y="22971"/>
                </a:moveTo>
                <a:lnTo>
                  <a:pt x="38153" y="26709"/>
                </a:lnTo>
                <a:lnTo>
                  <a:pt x="34413" y="26709"/>
                </a:lnTo>
                <a:lnTo>
                  <a:pt x="34413" y="22971"/>
                </a:lnTo>
                <a:close/>
                <a:moveTo>
                  <a:pt x="42032" y="22971"/>
                </a:moveTo>
                <a:lnTo>
                  <a:pt x="42032" y="26709"/>
                </a:lnTo>
                <a:lnTo>
                  <a:pt x="38293" y="26709"/>
                </a:lnTo>
                <a:lnTo>
                  <a:pt x="38293" y="22971"/>
                </a:lnTo>
                <a:close/>
                <a:moveTo>
                  <a:pt x="45912" y="22971"/>
                </a:moveTo>
                <a:lnTo>
                  <a:pt x="45912" y="26709"/>
                </a:lnTo>
                <a:lnTo>
                  <a:pt x="42171" y="26709"/>
                </a:lnTo>
                <a:lnTo>
                  <a:pt x="42171" y="22971"/>
                </a:lnTo>
                <a:close/>
                <a:moveTo>
                  <a:pt x="49788" y="22971"/>
                </a:moveTo>
                <a:lnTo>
                  <a:pt x="49788" y="26709"/>
                </a:lnTo>
                <a:lnTo>
                  <a:pt x="46049" y="26709"/>
                </a:lnTo>
                <a:lnTo>
                  <a:pt x="46049" y="22971"/>
                </a:lnTo>
                <a:close/>
                <a:moveTo>
                  <a:pt x="53671" y="22971"/>
                </a:moveTo>
                <a:lnTo>
                  <a:pt x="53671" y="26709"/>
                </a:lnTo>
                <a:lnTo>
                  <a:pt x="49930" y="26709"/>
                </a:lnTo>
                <a:lnTo>
                  <a:pt x="49930" y="22971"/>
                </a:lnTo>
                <a:close/>
                <a:moveTo>
                  <a:pt x="57524" y="22971"/>
                </a:moveTo>
                <a:lnTo>
                  <a:pt x="57524" y="26709"/>
                </a:lnTo>
                <a:lnTo>
                  <a:pt x="53809" y="26709"/>
                </a:lnTo>
                <a:lnTo>
                  <a:pt x="53809" y="22971"/>
                </a:lnTo>
                <a:close/>
                <a:moveTo>
                  <a:pt x="61404" y="22971"/>
                </a:moveTo>
                <a:lnTo>
                  <a:pt x="61404" y="26709"/>
                </a:lnTo>
                <a:lnTo>
                  <a:pt x="57666" y="26709"/>
                </a:lnTo>
                <a:lnTo>
                  <a:pt x="57666" y="22971"/>
                </a:lnTo>
                <a:close/>
                <a:moveTo>
                  <a:pt x="65283" y="22971"/>
                </a:moveTo>
                <a:lnTo>
                  <a:pt x="65283" y="26709"/>
                </a:lnTo>
                <a:lnTo>
                  <a:pt x="61545" y="26709"/>
                </a:lnTo>
                <a:lnTo>
                  <a:pt x="61545" y="22971"/>
                </a:lnTo>
                <a:close/>
                <a:moveTo>
                  <a:pt x="69163" y="22971"/>
                </a:moveTo>
                <a:lnTo>
                  <a:pt x="69163" y="26709"/>
                </a:lnTo>
                <a:lnTo>
                  <a:pt x="65425" y="26709"/>
                </a:lnTo>
                <a:lnTo>
                  <a:pt x="65425" y="22971"/>
                </a:lnTo>
                <a:close/>
                <a:moveTo>
                  <a:pt x="73042" y="22971"/>
                </a:moveTo>
                <a:lnTo>
                  <a:pt x="73042" y="26709"/>
                </a:lnTo>
                <a:lnTo>
                  <a:pt x="69304" y="26709"/>
                </a:lnTo>
                <a:lnTo>
                  <a:pt x="69304" y="22971"/>
                </a:lnTo>
                <a:close/>
                <a:moveTo>
                  <a:pt x="76922" y="22971"/>
                </a:moveTo>
                <a:lnTo>
                  <a:pt x="76922" y="26709"/>
                </a:lnTo>
                <a:lnTo>
                  <a:pt x="73182" y="26709"/>
                </a:lnTo>
                <a:lnTo>
                  <a:pt x="73182" y="22971"/>
                </a:lnTo>
                <a:close/>
                <a:moveTo>
                  <a:pt x="80801" y="22971"/>
                </a:moveTo>
                <a:lnTo>
                  <a:pt x="80801" y="26709"/>
                </a:lnTo>
                <a:lnTo>
                  <a:pt x="77063" y="26709"/>
                </a:lnTo>
                <a:lnTo>
                  <a:pt x="77063" y="22971"/>
                </a:lnTo>
                <a:close/>
                <a:moveTo>
                  <a:pt x="84681" y="22971"/>
                </a:moveTo>
                <a:lnTo>
                  <a:pt x="84681" y="26709"/>
                </a:lnTo>
                <a:lnTo>
                  <a:pt x="80943" y="26709"/>
                </a:lnTo>
                <a:lnTo>
                  <a:pt x="80943" y="22971"/>
                </a:lnTo>
                <a:close/>
                <a:moveTo>
                  <a:pt x="88560" y="22971"/>
                </a:moveTo>
                <a:lnTo>
                  <a:pt x="88560" y="26709"/>
                </a:lnTo>
                <a:lnTo>
                  <a:pt x="84822" y="26709"/>
                </a:lnTo>
                <a:lnTo>
                  <a:pt x="84822" y="22971"/>
                </a:lnTo>
                <a:close/>
                <a:moveTo>
                  <a:pt x="92440" y="22971"/>
                </a:moveTo>
                <a:lnTo>
                  <a:pt x="92440" y="26709"/>
                </a:lnTo>
                <a:lnTo>
                  <a:pt x="88702" y="26709"/>
                </a:lnTo>
                <a:lnTo>
                  <a:pt x="88702" y="22971"/>
                </a:lnTo>
                <a:close/>
                <a:moveTo>
                  <a:pt x="96319" y="22971"/>
                </a:moveTo>
                <a:lnTo>
                  <a:pt x="96319" y="26709"/>
                </a:lnTo>
                <a:lnTo>
                  <a:pt x="92581" y="26709"/>
                </a:lnTo>
                <a:lnTo>
                  <a:pt x="92581" y="22971"/>
                </a:lnTo>
                <a:close/>
                <a:moveTo>
                  <a:pt x="100199" y="22971"/>
                </a:moveTo>
                <a:lnTo>
                  <a:pt x="100199" y="26709"/>
                </a:lnTo>
                <a:lnTo>
                  <a:pt x="96461" y="26709"/>
                </a:lnTo>
                <a:lnTo>
                  <a:pt x="96461" y="22971"/>
                </a:lnTo>
                <a:close/>
                <a:moveTo>
                  <a:pt x="104078" y="22971"/>
                </a:moveTo>
                <a:lnTo>
                  <a:pt x="104078" y="26709"/>
                </a:lnTo>
                <a:lnTo>
                  <a:pt x="100340" y="26709"/>
                </a:lnTo>
                <a:lnTo>
                  <a:pt x="100340" y="22971"/>
                </a:lnTo>
                <a:close/>
                <a:moveTo>
                  <a:pt x="107958" y="22971"/>
                </a:moveTo>
                <a:lnTo>
                  <a:pt x="107958" y="26709"/>
                </a:lnTo>
                <a:lnTo>
                  <a:pt x="104220" y="26709"/>
                </a:lnTo>
                <a:lnTo>
                  <a:pt x="104220" y="22971"/>
                </a:lnTo>
                <a:close/>
                <a:moveTo>
                  <a:pt x="111837" y="22971"/>
                </a:moveTo>
                <a:lnTo>
                  <a:pt x="111837" y="26709"/>
                </a:lnTo>
                <a:lnTo>
                  <a:pt x="108099" y="26709"/>
                </a:lnTo>
                <a:lnTo>
                  <a:pt x="108099" y="22971"/>
                </a:lnTo>
                <a:close/>
                <a:moveTo>
                  <a:pt x="115717" y="22971"/>
                </a:moveTo>
                <a:lnTo>
                  <a:pt x="115717" y="26709"/>
                </a:lnTo>
                <a:lnTo>
                  <a:pt x="111979" y="26709"/>
                </a:lnTo>
                <a:lnTo>
                  <a:pt x="111979" y="22971"/>
                </a:lnTo>
                <a:close/>
                <a:moveTo>
                  <a:pt x="119596" y="22971"/>
                </a:moveTo>
                <a:lnTo>
                  <a:pt x="119596" y="26709"/>
                </a:lnTo>
                <a:lnTo>
                  <a:pt x="115855" y="26709"/>
                </a:lnTo>
                <a:lnTo>
                  <a:pt x="115855" y="22971"/>
                </a:lnTo>
                <a:close/>
                <a:moveTo>
                  <a:pt x="123476" y="22971"/>
                </a:moveTo>
                <a:lnTo>
                  <a:pt x="123476" y="26709"/>
                </a:lnTo>
                <a:lnTo>
                  <a:pt x="119735" y="26709"/>
                </a:lnTo>
                <a:lnTo>
                  <a:pt x="119735" y="22971"/>
                </a:lnTo>
                <a:close/>
                <a:moveTo>
                  <a:pt x="127355" y="22971"/>
                </a:moveTo>
                <a:lnTo>
                  <a:pt x="127355" y="26709"/>
                </a:lnTo>
                <a:lnTo>
                  <a:pt x="123614" y="26709"/>
                </a:lnTo>
                <a:lnTo>
                  <a:pt x="123614" y="22971"/>
                </a:lnTo>
                <a:close/>
                <a:moveTo>
                  <a:pt x="131235" y="22971"/>
                </a:moveTo>
                <a:lnTo>
                  <a:pt x="131235" y="26709"/>
                </a:lnTo>
                <a:lnTo>
                  <a:pt x="127494" y="26709"/>
                </a:lnTo>
                <a:lnTo>
                  <a:pt x="127494" y="22971"/>
                </a:lnTo>
                <a:close/>
                <a:moveTo>
                  <a:pt x="135114" y="22971"/>
                </a:moveTo>
                <a:lnTo>
                  <a:pt x="135114" y="26709"/>
                </a:lnTo>
                <a:lnTo>
                  <a:pt x="131373" y="26709"/>
                </a:lnTo>
                <a:lnTo>
                  <a:pt x="131373" y="22971"/>
                </a:lnTo>
                <a:close/>
                <a:moveTo>
                  <a:pt x="7114" y="26850"/>
                </a:moveTo>
                <a:lnTo>
                  <a:pt x="7114" y="30588"/>
                </a:lnTo>
                <a:lnTo>
                  <a:pt x="3376" y="30588"/>
                </a:lnTo>
                <a:lnTo>
                  <a:pt x="3376" y="26850"/>
                </a:lnTo>
                <a:close/>
                <a:moveTo>
                  <a:pt x="10993" y="26850"/>
                </a:moveTo>
                <a:lnTo>
                  <a:pt x="10993" y="30588"/>
                </a:lnTo>
                <a:lnTo>
                  <a:pt x="7256" y="30588"/>
                </a:lnTo>
                <a:lnTo>
                  <a:pt x="7256" y="26850"/>
                </a:lnTo>
                <a:close/>
                <a:moveTo>
                  <a:pt x="14873" y="26850"/>
                </a:moveTo>
                <a:lnTo>
                  <a:pt x="14873" y="30588"/>
                </a:lnTo>
                <a:lnTo>
                  <a:pt x="11135" y="30588"/>
                </a:lnTo>
                <a:lnTo>
                  <a:pt x="11135" y="26850"/>
                </a:lnTo>
                <a:close/>
                <a:moveTo>
                  <a:pt x="18752" y="26850"/>
                </a:moveTo>
                <a:lnTo>
                  <a:pt x="18752" y="30588"/>
                </a:lnTo>
                <a:lnTo>
                  <a:pt x="15015" y="30588"/>
                </a:lnTo>
                <a:lnTo>
                  <a:pt x="15015" y="26850"/>
                </a:lnTo>
                <a:close/>
                <a:moveTo>
                  <a:pt x="22632" y="26850"/>
                </a:moveTo>
                <a:lnTo>
                  <a:pt x="22632" y="30588"/>
                </a:lnTo>
                <a:lnTo>
                  <a:pt x="18894" y="30588"/>
                </a:lnTo>
                <a:lnTo>
                  <a:pt x="18894" y="26850"/>
                </a:lnTo>
                <a:close/>
                <a:moveTo>
                  <a:pt x="26514" y="26850"/>
                </a:moveTo>
                <a:lnTo>
                  <a:pt x="26514" y="30588"/>
                </a:lnTo>
                <a:lnTo>
                  <a:pt x="22775" y="30588"/>
                </a:lnTo>
                <a:lnTo>
                  <a:pt x="22775" y="26850"/>
                </a:lnTo>
                <a:close/>
                <a:moveTo>
                  <a:pt x="30394" y="26850"/>
                </a:moveTo>
                <a:lnTo>
                  <a:pt x="30394" y="30588"/>
                </a:lnTo>
                <a:lnTo>
                  <a:pt x="26654" y="30588"/>
                </a:lnTo>
                <a:lnTo>
                  <a:pt x="26654" y="26850"/>
                </a:lnTo>
                <a:close/>
                <a:moveTo>
                  <a:pt x="34273" y="26850"/>
                </a:moveTo>
                <a:lnTo>
                  <a:pt x="34273" y="30588"/>
                </a:lnTo>
                <a:lnTo>
                  <a:pt x="30534" y="30588"/>
                </a:lnTo>
                <a:lnTo>
                  <a:pt x="30534" y="26850"/>
                </a:lnTo>
                <a:close/>
                <a:moveTo>
                  <a:pt x="38153" y="26850"/>
                </a:moveTo>
                <a:lnTo>
                  <a:pt x="38153" y="30588"/>
                </a:lnTo>
                <a:lnTo>
                  <a:pt x="34413" y="30588"/>
                </a:lnTo>
                <a:lnTo>
                  <a:pt x="34413" y="26850"/>
                </a:lnTo>
                <a:close/>
                <a:moveTo>
                  <a:pt x="42032" y="26850"/>
                </a:moveTo>
                <a:lnTo>
                  <a:pt x="42032" y="30588"/>
                </a:lnTo>
                <a:lnTo>
                  <a:pt x="38293" y="30588"/>
                </a:lnTo>
                <a:lnTo>
                  <a:pt x="38293" y="26850"/>
                </a:lnTo>
                <a:close/>
                <a:moveTo>
                  <a:pt x="45912" y="26850"/>
                </a:moveTo>
                <a:lnTo>
                  <a:pt x="45912" y="30588"/>
                </a:lnTo>
                <a:lnTo>
                  <a:pt x="42171" y="30588"/>
                </a:lnTo>
                <a:lnTo>
                  <a:pt x="42171" y="26850"/>
                </a:lnTo>
                <a:close/>
                <a:moveTo>
                  <a:pt x="49788" y="26850"/>
                </a:moveTo>
                <a:lnTo>
                  <a:pt x="49788" y="30588"/>
                </a:lnTo>
                <a:lnTo>
                  <a:pt x="46049" y="30588"/>
                </a:lnTo>
                <a:lnTo>
                  <a:pt x="46049" y="26850"/>
                </a:lnTo>
                <a:close/>
                <a:moveTo>
                  <a:pt x="53671" y="26850"/>
                </a:moveTo>
                <a:lnTo>
                  <a:pt x="53671" y="30588"/>
                </a:lnTo>
                <a:lnTo>
                  <a:pt x="49930" y="30588"/>
                </a:lnTo>
                <a:lnTo>
                  <a:pt x="49930" y="26850"/>
                </a:lnTo>
                <a:close/>
                <a:moveTo>
                  <a:pt x="57524" y="26850"/>
                </a:moveTo>
                <a:lnTo>
                  <a:pt x="57524" y="30588"/>
                </a:lnTo>
                <a:lnTo>
                  <a:pt x="53809" y="30588"/>
                </a:lnTo>
                <a:lnTo>
                  <a:pt x="53809" y="26850"/>
                </a:lnTo>
                <a:close/>
                <a:moveTo>
                  <a:pt x="61404" y="26850"/>
                </a:moveTo>
                <a:lnTo>
                  <a:pt x="61404" y="30588"/>
                </a:lnTo>
                <a:lnTo>
                  <a:pt x="57666" y="30588"/>
                </a:lnTo>
                <a:lnTo>
                  <a:pt x="57666" y="26850"/>
                </a:lnTo>
                <a:close/>
                <a:moveTo>
                  <a:pt x="65283" y="26850"/>
                </a:moveTo>
                <a:lnTo>
                  <a:pt x="65283" y="30588"/>
                </a:lnTo>
                <a:lnTo>
                  <a:pt x="61545" y="30588"/>
                </a:lnTo>
                <a:lnTo>
                  <a:pt x="61545" y="26850"/>
                </a:lnTo>
                <a:close/>
                <a:moveTo>
                  <a:pt x="69163" y="26850"/>
                </a:moveTo>
                <a:lnTo>
                  <a:pt x="69163" y="30588"/>
                </a:lnTo>
                <a:lnTo>
                  <a:pt x="65425" y="30588"/>
                </a:lnTo>
                <a:lnTo>
                  <a:pt x="65425" y="26850"/>
                </a:lnTo>
                <a:close/>
                <a:moveTo>
                  <a:pt x="73042" y="26850"/>
                </a:moveTo>
                <a:lnTo>
                  <a:pt x="73042" y="30588"/>
                </a:lnTo>
                <a:lnTo>
                  <a:pt x="69304" y="30588"/>
                </a:lnTo>
                <a:lnTo>
                  <a:pt x="69304" y="26850"/>
                </a:lnTo>
                <a:close/>
                <a:moveTo>
                  <a:pt x="76922" y="26850"/>
                </a:moveTo>
                <a:lnTo>
                  <a:pt x="76922" y="30588"/>
                </a:lnTo>
                <a:lnTo>
                  <a:pt x="73182" y="30588"/>
                </a:lnTo>
                <a:lnTo>
                  <a:pt x="73182" y="26850"/>
                </a:lnTo>
                <a:close/>
                <a:moveTo>
                  <a:pt x="80801" y="26850"/>
                </a:moveTo>
                <a:lnTo>
                  <a:pt x="80801" y="30588"/>
                </a:lnTo>
                <a:lnTo>
                  <a:pt x="77063" y="30588"/>
                </a:lnTo>
                <a:lnTo>
                  <a:pt x="77063" y="26850"/>
                </a:lnTo>
                <a:close/>
                <a:moveTo>
                  <a:pt x="84681" y="26850"/>
                </a:moveTo>
                <a:lnTo>
                  <a:pt x="84681" y="30588"/>
                </a:lnTo>
                <a:lnTo>
                  <a:pt x="80943" y="30588"/>
                </a:lnTo>
                <a:lnTo>
                  <a:pt x="80943" y="26850"/>
                </a:lnTo>
                <a:close/>
                <a:moveTo>
                  <a:pt x="88560" y="26850"/>
                </a:moveTo>
                <a:lnTo>
                  <a:pt x="88560" y="30588"/>
                </a:lnTo>
                <a:lnTo>
                  <a:pt x="84822" y="30588"/>
                </a:lnTo>
                <a:lnTo>
                  <a:pt x="84822" y="26850"/>
                </a:lnTo>
                <a:close/>
                <a:moveTo>
                  <a:pt x="92440" y="26850"/>
                </a:moveTo>
                <a:lnTo>
                  <a:pt x="92440" y="30588"/>
                </a:lnTo>
                <a:lnTo>
                  <a:pt x="88702" y="30588"/>
                </a:lnTo>
                <a:lnTo>
                  <a:pt x="88702" y="26850"/>
                </a:lnTo>
                <a:close/>
                <a:moveTo>
                  <a:pt x="96319" y="26850"/>
                </a:moveTo>
                <a:lnTo>
                  <a:pt x="96319" y="30588"/>
                </a:lnTo>
                <a:lnTo>
                  <a:pt x="92581" y="30588"/>
                </a:lnTo>
                <a:lnTo>
                  <a:pt x="92581" y="26850"/>
                </a:lnTo>
                <a:close/>
                <a:moveTo>
                  <a:pt x="100199" y="26850"/>
                </a:moveTo>
                <a:lnTo>
                  <a:pt x="100199" y="30588"/>
                </a:lnTo>
                <a:lnTo>
                  <a:pt x="96461" y="30588"/>
                </a:lnTo>
                <a:lnTo>
                  <a:pt x="96461" y="26850"/>
                </a:lnTo>
                <a:close/>
                <a:moveTo>
                  <a:pt x="104078" y="26850"/>
                </a:moveTo>
                <a:lnTo>
                  <a:pt x="104078" y="30588"/>
                </a:lnTo>
                <a:lnTo>
                  <a:pt x="100340" y="30588"/>
                </a:lnTo>
                <a:lnTo>
                  <a:pt x="100340" y="26850"/>
                </a:lnTo>
                <a:close/>
                <a:moveTo>
                  <a:pt x="107958" y="26850"/>
                </a:moveTo>
                <a:lnTo>
                  <a:pt x="107958" y="30588"/>
                </a:lnTo>
                <a:lnTo>
                  <a:pt x="104220" y="30588"/>
                </a:lnTo>
                <a:lnTo>
                  <a:pt x="104220" y="26850"/>
                </a:lnTo>
                <a:close/>
                <a:moveTo>
                  <a:pt x="111837" y="26850"/>
                </a:moveTo>
                <a:lnTo>
                  <a:pt x="111837" y="30588"/>
                </a:lnTo>
                <a:lnTo>
                  <a:pt x="108099" y="30588"/>
                </a:lnTo>
                <a:lnTo>
                  <a:pt x="108099" y="26850"/>
                </a:lnTo>
                <a:close/>
                <a:moveTo>
                  <a:pt x="115717" y="26850"/>
                </a:moveTo>
                <a:lnTo>
                  <a:pt x="115717" y="30588"/>
                </a:lnTo>
                <a:lnTo>
                  <a:pt x="111979" y="30588"/>
                </a:lnTo>
                <a:lnTo>
                  <a:pt x="111979" y="26850"/>
                </a:lnTo>
                <a:close/>
                <a:moveTo>
                  <a:pt x="119596" y="26850"/>
                </a:moveTo>
                <a:lnTo>
                  <a:pt x="119596" y="30588"/>
                </a:lnTo>
                <a:lnTo>
                  <a:pt x="115855" y="30588"/>
                </a:lnTo>
                <a:lnTo>
                  <a:pt x="115855" y="26850"/>
                </a:lnTo>
                <a:close/>
                <a:moveTo>
                  <a:pt x="123476" y="26850"/>
                </a:moveTo>
                <a:lnTo>
                  <a:pt x="123476" y="30588"/>
                </a:lnTo>
                <a:lnTo>
                  <a:pt x="119735" y="30588"/>
                </a:lnTo>
                <a:lnTo>
                  <a:pt x="119735" y="26850"/>
                </a:lnTo>
                <a:close/>
                <a:moveTo>
                  <a:pt x="127355" y="26850"/>
                </a:moveTo>
                <a:lnTo>
                  <a:pt x="127355" y="30588"/>
                </a:lnTo>
                <a:lnTo>
                  <a:pt x="123614" y="30588"/>
                </a:lnTo>
                <a:lnTo>
                  <a:pt x="123614" y="26850"/>
                </a:lnTo>
                <a:close/>
                <a:moveTo>
                  <a:pt x="131235" y="26850"/>
                </a:moveTo>
                <a:lnTo>
                  <a:pt x="131235" y="30588"/>
                </a:lnTo>
                <a:lnTo>
                  <a:pt x="127494" y="30588"/>
                </a:lnTo>
                <a:lnTo>
                  <a:pt x="127494" y="26850"/>
                </a:lnTo>
                <a:close/>
                <a:moveTo>
                  <a:pt x="135114" y="26850"/>
                </a:moveTo>
                <a:lnTo>
                  <a:pt x="135114" y="30588"/>
                </a:lnTo>
                <a:lnTo>
                  <a:pt x="131373" y="30588"/>
                </a:lnTo>
                <a:lnTo>
                  <a:pt x="131373" y="26850"/>
                </a:lnTo>
                <a:close/>
                <a:moveTo>
                  <a:pt x="7114" y="30730"/>
                </a:moveTo>
                <a:lnTo>
                  <a:pt x="7114" y="34468"/>
                </a:lnTo>
                <a:lnTo>
                  <a:pt x="3376" y="34468"/>
                </a:lnTo>
                <a:lnTo>
                  <a:pt x="3376" y="30730"/>
                </a:lnTo>
                <a:close/>
                <a:moveTo>
                  <a:pt x="10993" y="30730"/>
                </a:moveTo>
                <a:lnTo>
                  <a:pt x="10993" y="34468"/>
                </a:lnTo>
                <a:lnTo>
                  <a:pt x="7256" y="34468"/>
                </a:lnTo>
                <a:lnTo>
                  <a:pt x="7256" y="30730"/>
                </a:lnTo>
                <a:close/>
                <a:moveTo>
                  <a:pt x="14873" y="30730"/>
                </a:moveTo>
                <a:lnTo>
                  <a:pt x="14873" y="34468"/>
                </a:lnTo>
                <a:lnTo>
                  <a:pt x="11135" y="34468"/>
                </a:lnTo>
                <a:lnTo>
                  <a:pt x="11135" y="30730"/>
                </a:lnTo>
                <a:close/>
                <a:moveTo>
                  <a:pt x="18752" y="30730"/>
                </a:moveTo>
                <a:lnTo>
                  <a:pt x="18752" y="34468"/>
                </a:lnTo>
                <a:lnTo>
                  <a:pt x="15015" y="34468"/>
                </a:lnTo>
                <a:lnTo>
                  <a:pt x="15015" y="30730"/>
                </a:lnTo>
                <a:close/>
                <a:moveTo>
                  <a:pt x="22632" y="30730"/>
                </a:moveTo>
                <a:lnTo>
                  <a:pt x="22632" y="34468"/>
                </a:lnTo>
                <a:lnTo>
                  <a:pt x="18894" y="34468"/>
                </a:lnTo>
                <a:lnTo>
                  <a:pt x="18894" y="30730"/>
                </a:lnTo>
                <a:close/>
                <a:moveTo>
                  <a:pt x="26514" y="30730"/>
                </a:moveTo>
                <a:lnTo>
                  <a:pt x="26514" y="34468"/>
                </a:lnTo>
                <a:lnTo>
                  <a:pt x="22775" y="34468"/>
                </a:lnTo>
                <a:lnTo>
                  <a:pt x="22775" y="30730"/>
                </a:lnTo>
                <a:close/>
                <a:moveTo>
                  <a:pt x="30394" y="30730"/>
                </a:moveTo>
                <a:lnTo>
                  <a:pt x="30394" y="34468"/>
                </a:lnTo>
                <a:lnTo>
                  <a:pt x="26654" y="34468"/>
                </a:lnTo>
                <a:lnTo>
                  <a:pt x="26654" y="30730"/>
                </a:lnTo>
                <a:close/>
                <a:moveTo>
                  <a:pt x="34273" y="30730"/>
                </a:moveTo>
                <a:lnTo>
                  <a:pt x="34273" y="34468"/>
                </a:lnTo>
                <a:lnTo>
                  <a:pt x="30534" y="34468"/>
                </a:lnTo>
                <a:lnTo>
                  <a:pt x="30534" y="30730"/>
                </a:lnTo>
                <a:close/>
                <a:moveTo>
                  <a:pt x="38153" y="30730"/>
                </a:moveTo>
                <a:lnTo>
                  <a:pt x="38153" y="34468"/>
                </a:lnTo>
                <a:lnTo>
                  <a:pt x="34413" y="34468"/>
                </a:lnTo>
                <a:lnTo>
                  <a:pt x="34413" y="30730"/>
                </a:lnTo>
                <a:close/>
                <a:moveTo>
                  <a:pt x="42032" y="30730"/>
                </a:moveTo>
                <a:lnTo>
                  <a:pt x="42032" y="34468"/>
                </a:lnTo>
                <a:lnTo>
                  <a:pt x="38293" y="34468"/>
                </a:lnTo>
                <a:lnTo>
                  <a:pt x="38293" y="30730"/>
                </a:lnTo>
                <a:close/>
                <a:moveTo>
                  <a:pt x="45912" y="30730"/>
                </a:moveTo>
                <a:lnTo>
                  <a:pt x="45912" y="34468"/>
                </a:lnTo>
                <a:lnTo>
                  <a:pt x="42171" y="34468"/>
                </a:lnTo>
                <a:lnTo>
                  <a:pt x="42171" y="30730"/>
                </a:lnTo>
                <a:close/>
                <a:moveTo>
                  <a:pt x="49788" y="30730"/>
                </a:moveTo>
                <a:lnTo>
                  <a:pt x="49788" y="34468"/>
                </a:lnTo>
                <a:lnTo>
                  <a:pt x="46049" y="34468"/>
                </a:lnTo>
                <a:lnTo>
                  <a:pt x="46049" y="30730"/>
                </a:lnTo>
                <a:close/>
                <a:moveTo>
                  <a:pt x="53671" y="30730"/>
                </a:moveTo>
                <a:lnTo>
                  <a:pt x="53671" y="34468"/>
                </a:lnTo>
                <a:lnTo>
                  <a:pt x="49930" y="34468"/>
                </a:lnTo>
                <a:lnTo>
                  <a:pt x="49930" y="30730"/>
                </a:lnTo>
                <a:close/>
                <a:moveTo>
                  <a:pt x="57524" y="30730"/>
                </a:moveTo>
                <a:lnTo>
                  <a:pt x="57524" y="34468"/>
                </a:lnTo>
                <a:lnTo>
                  <a:pt x="53809" y="34468"/>
                </a:lnTo>
                <a:lnTo>
                  <a:pt x="53809" y="30730"/>
                </a:lnTo>
                <a:close/>
                <a:moveTo>
                  <a:pt x="61404" y="30730"/>
                </a:moveTo>
                <a:lnTo>
                  <a:pt x="61404" y="34468"/>
                </a:lnTo>
                <a:lnTo>
                  <a:pt x="57666" y="34468"/>
                </a:lnTo>
                <a:lnTo>
                  <a:pt x="57666" y="30730"/>
                </a:lnTo>
                <a:close/>
                <a:moveTo>
                  <a:pt x="65283" y="30730"/>
                </a:moveTo>
                <a:lnTo>
                  <a:pt x="65283" y="34468"/>
                </a:lnTo>
                <a:lnTo>
                  <a:pt x="61545" y="34468"/>
                </a:lnTo>
                <a:lnTo>
                  <a:pt x="61545" y="30730"/>
                </a:lnTo>
                <a:close/>
                <a:moveTo>
                  <a:pt x="69163" y="30730"/>
                </a:moveTo>
                <a:lnTo>
                  <a:pt x="69163" y="34468"/>
                </a:lnTo>
                <a:lnTo>
                  <a:pt x="65425" y="34468"/>
                </a:lnTo>
                <a:lnTo>
                  <a:pt x="65425" y="30730"/>
                </a:lnTo>
                <a:close/>
                <a:moveTo>
                  <a:pt x="73042" y="30730"/>
                </a:moveTo>
                <a:lnTo>
                  <a:pt x="73042" y="34468"/>
                </a:lnTo>
                <a:lnTo>
                  <a:pt x="69304" y="34468"/>
                </a:lnTo>
                <a:lnTo>
                  <a:pt x="69304" y="30730"/>
                </a:lnTo>
                <a:close/>
                <a:moveTo>
                  <a:pt x="76922" y="30730"/>
                </a:moveTo>
                <a:lnTo>
                  <a:pt x="76922" y="34468"/>
                </a:lnTo>
                <a:lnTo>
                  <a:pt x="73182" y="34468"/>
                </a:lnTo>
                <a:lnTo>
                  <a:pt x="73182" y="30730"/>
                </a:lnTo>
                <a:close/>
                <a:moveTo>
                  <a:pt x="80801" y="30730"/>
                </a:moveTo>
                <a:lnTo>
                  <a:pt x="80801" y="34468"/>
                </a:lnTo>
                <a:lnTo>
                  <a:pt x="77063" y="34468"/>
                </a:lnTo>
                <a:lnTo>
                  <a:pt x="77063" y="30730"/>
                </a:lnTo>
                <a:close/>
                <a:moveTo>
                  <a:pt x="84681" y="30730"/>
                </a:moveTo>
                <a:lnTo>
                  <a:pt x="84681" y="34468"/>
                </a:lnTo>
                <a:lnTo>
                  <a:pt x="80943" y="34468"/>
                </a:lnTo>
                <a:lnTo>
                  <a:pt x="80943" y="30730"/>
                </a:lnTo>
                <a:close/>
                <a:moveTo>
                  <a:pt x="88560" y="30730"/>
                </a:moveTo>
                <a:lnTo>
                  <a:pt x="88560" y="34468"/>
                </a:lnTo>
                <a:lnTo>
                  <a:pt x="84822" y="34468"/>
                </a:lnTo>
                <a:lnTo>
                  <a:pt x="84822" y="30730"/>
                </a:lnTo>
                <a:close/>
                <a:moveTo>
                  <a:pt x="92440" y="30730"/>
                </a:moveTo>
                <a:lnTo>
                  <a:pt x="92440" y="34468"/>
                </a:lnTo>
                <a:lnTo>
                  <a:pt x="88702" y="34468"/>
                </a:lnTo>
                <a:lnTo>
                  <a:pt x="88702" y="30730"/>
                </a:lnTo>
                <a:close/>
                <a:moveTo>
                  <a:pt x="96319" y="30730"/>
                </a:moveTo>
                <a:lnTo>
                  <a:pt x="96319" y="34468"/>
                </a:lnTo>
                <a:lnTo>
                  <a:pt x="92581" y="34468"/>
                </a:lnTo>
                <a:lnTo>
                  <a:pt x="92581" y="30730"/>
                </a:lnTo>
                <a:close/>
                <a:moveTo>
                  <a:pt x="100199" y="30730"/>
                </a:moveTo>
                <a:lnTo>
                  <a:pt x="100199" y="34468"/>
                </a:lnTo>
                <a:lnTo>
                  <a:pt x="96461" y="34468"/>
                </a:lnTo>
                <a:lnTo>
                  <a:pt x="96461" y="30730"/>
                </a:lnTo>
                <a:close/>
                <a:moveTo>
                  <a:pt x="104078" y="30730"/>
                </a:moveTo>
                <a:lnTo>
                  <a:pt x="104078" y="34468"/>
                </a:lnTo>
                <a:lnTo>
                  <a:pt x="100340" y="34468"/>
                </a:lnTo>
                <a:lnTo>
                  <a:pt x="100340" y="30730"/>
                </a:lnTo>
                <a:close/>
                <a:moveTo>
                  <a:pt x="107958" y="30730"/>
                </a:moveTo>
                <a:lnTo>
                  <a:pt x="107958" y="34468"/>
                </a:lnTo>
                <a:lnTo>
                  <a:pt x="104220" y="34468"/>
                </a:lnTo>
                <a:lnTo>
                  <a:pt x="104220" y="30730"/>
                </a:lnTo>
                <a:close/>
                <a:moveTo>
                  <a:pt x="111837" y="30730"/>
                </a:moveTo>
                <a:lnTo>
                  <a:pt x="111837" y="34468"/>
                </a:lnTo>
                <a:lnTo>
                  <a:pt x="108099" y="34468"/>
                </a:lnTo>
                <a:lnTo>
                  <a:pt x="108099" y="30730"/>
                </a:lnTo>
                <a:close/>
                <a:moveTo>
                  <a:pt x="115717" y="30730"/>
                </a:moveTo>
                <a:lnTo>
                  <a:pt x="115717" y="34468"/>
                </a:lnTo>
                <a:lnTo>
                  <a:pt x="111979" y="34468"/>
                </a:lnTo>
                <a:lnTo>
                  <a:pt x="111979" y="30730"/>
                </a:lnTo>
                <a:close/>
                <a:moveTo>
                  <a:pt x="119596" y="30730"/>
                </a:moveTo>
                <a:lnTo>
                  <a:pt x="119596" y="34468"/>
                </a:lnTo>
                <a:lnTo>
                  <a:pt x="115855" y="34468"/>
                </a:lnTo>
                <a:lnTo>
                  <a:pt x="115855" y="30730"/>
                </a:lnTo>
                <a:close/>
                <a:moveTo>
                  <a:pt x="123476" y="30730"/>
                </a:moveTo>
                <a:lnTo>
                  <a:pt x="123476" y="34468"/>
                </a:lnTo>
                <a:lnTo>
                  <a:pt x="119735" y="34468"/>
                </a:lnTo>
                <a:lnTo>
                  <a:pt x="119735" y="30730"/>
                </a:lnTo>
                <a:close/>
                <a:moveTo>
                  <a:pt x="127355" y="30730"/>
                </a:moveTo>
                <a:lnTo>
                  <a:pt x="127355" y="34468"/>
                </a:lnTo>
                <a:lnTo>
                  <a:pt x="123614" y="34468"/>
                </a:lnTo>
                <a:lnTo>
                  <a:pt x="123614" y="30730"/>
                </a:lnTo>
                <a:close/>
                <a:moveTo>
                  <a:pt x="131235" y="30730"/>
                </a:moveTo>
                <a:lnTo>
                  <a:pt x="131235" y="34468"/>
                </a:lnTo>
                <a:lnTo>
                  <a:pt x="127494" y="34468"/>
                </a:lnTo>
                <a:lnTo>
                  <a:pt x="127494" y="30730"/>
                </a:lnTo>
                <a:close/>
                <a:moveTo>
                  <a:pt x="135114" y="30730"/>
                </a:moveTo>
                <a:lnTo>
                  <a:pt x="135114" y="34468"/>
                </a:lnTo>
                <a:lnTo>
                  <a:pt x="131373" y="34468"/>
                </a:lnTo>
                <a:lnTo>
                  <a:pt x="131373" y="30730"/>
                </a:lnTo>
                <a:close/>
                <a:moveTo>
                  <a:pt x="7114" y="34609"/>
                </a:moveTo>
                <a:lnTo>
                  <a:pt x="7114" y="38347"/>
                </a:lnTo>
                <a:lnTo>
                  <a:pt x="3376" y="38347"/>
                </a:lnTo>
                <a:lnTo>
                  <a:pt x="3376" y="34609"/>
                </a:lnTo>
                <a:close/>
                <a:moveTo>
                  <a:pt x="10993" y="34609"/>
                </a:moveTo>
                <a:lnTo>
                  <a:pt x="10993" y="38347"/>
                </a:lnTo>
                <a:lnTo>
                  <a:pt x="7256" y="38347"/>
                </a:lnTo>
                <a:lnTo>
                  <a:pt x="7256" y="34609"/>
                </a:lnTo>
                <a:close/>
                <a:moveTo>
                  <a:pt x="14873" y="34609"/>
                </a:moveTo>
                <a:lnTo>
                  <a:pt x="14873" y="38347"/>
                </a:lnTo>
                <a:lnTo>
                  <a:pt x="11135" y="38347"/>
                </a:lnTo>
                <a:lnTo>
                  <a:pt x="11135" y="34609"/>
                </a:lnTo>
                <a:close/>
                <a:moveTo>
                  <a:pt x="18752" y="34609"/>
                </a:moveTo>
                <a:lnTo>
                  <a:pt x="18752" y="38347"/>
                </a:lnTo>
                <a:lnTo>
                  <a:pt x="15015" y="38347"/>
                </a:lnTo>
                <a:lnTo>
                  <a:pt x="15015" y="34609"/>
                </a:lnTo>
                <a:close/>
                <a:moveTo>
                  <a:pt x="22632" y="34609"/>
                </a:moveTo>
                <a:lnTo>
                  <a:pt x="22632" y="38347"/>
                </a:lnTo>
                <a:lnTo>
                  <a:pt x="18894" y="38347"/>
                </a:lnTo>
                <a:lnTo>
                  <a:pt x="18894" y="34609"/>
                </a:lnTo>
                <a:close/>
                <a:moveTo>
                  <a:pt x="26514" y="34609"/>
                </a:moveTo>
                <a:lnTo>
                  <a:pt x="26514" y="38347"/>
                </a:lnTo>
                <a:lnTo>
                  <a:pt x="22775" y="38347"/>
                </a:lnTo>
                <a:lnTo>
                  <a:pt x="22775" y="34609"/>
                </a:lnTo>
                <a:close/>
                <a:moveTo>
                  <a:pt x="30394" y="34609"/>
                </a:moveTo>
                <a:lnTo>
                  <a:pt x="30394" y="38347"/>
                </a:lnTo>
                <a:lnTo>
                  <a:pt x="26654" y="38347"/>
                </a:lnTo>
                <a:lnTo>
                  <a:pt x="26654" y="34609"/>
                </a:lnTo>
                <a:close/>
                <a:moveTo>
                  <a:pt x="34273" y="34609"/>
                </a:moveTo>
                <a:lnTo>
                  <a:pt x="34273" y="38347"/>
                </a:lnTo>
                <a:lnTo>
                  <a:pt x="30534" y="38347"/>
                </a:lnTo>
                <a:lnTo>
                  <a:pt x="30534" y="34609"/>
                </a:lnTo>
                <a:close/>
                <a:moveTo>
                  <a:pt x="38153" y="34609"/>
                </a:moveTo>
                <a:lnTo>
                  <a:pt x="38153" y="38347"/>
                </a:lnTo>
                <a:lnTo>
                  <a:pt x="34413" y="38347"/>
                </a:lnTo>
                <a:lnTo>
                  <a:pt x="34413" y="34609"/>
                </a:lnTo>
                <a:close/>
                <a:moveTo>
                  <a:pt x="42032" y="34609"/>
                </a:moveTo>
                <a:lnTo>
                  <a:pt x="42032" y="38347"/>
                </a:lnTo>
                <a:lnTo>
                  <a:pt x="38293" y="38347"/>
                </a:lnTo>
                <a:lnTo>
                  <a:pt x="38293" y="34609"/>
                </a:lnTo>
                <a:close/>
                <a:moveTo>
                  <a:pt x="45912" y="34609"/>
                </a:moveTo>
                <a:lnTo>
                  <a:pt x="45912" y="38347"/>
                </a:lnTo>
                <a:lnTo>
                  <a:pt x="42171" y="38347"/>
                </a:lnTo>
                <a:lnTo>
                  <a:pt x="42171" y="34609"/>
                </a:lnTo>
                <a:close/>
                <a:moveTo>
                  <a:pt x="49788" y="34609"/>
                </a:moveTo>
                <a:lnTo>
                  <a:pt x="49788" y="38347"/>
                </a:lnTo>
                <a:lnTo>
                  <a:pt x="46049" y="38347"/>
                </a:lnTo>
                <a:lnTo>
                  <a:pt x="46049" y="34609"/>
                </a:lnTo>
                <a:close/>
                <a:moveTo>
                  <a:pt x="53671" y="34609"/>
                </a:moveTo>
                <a:lnTo>
                  <a:pt x="53671" y="38347"/>
                </a:lnTo>
                <a:lnTo>
                  <a:pt x="49930" y="38347"/>
                </a:lnTo>
                <a:lnTo>
                  <a:pt x="49930" y="34609"/>
                </a:lnTo>
                <a:close/>
                <a:moveTo>
                  <a:pt x="57524" y="34609"/>
                </a:moveTo>
                <a:lnTo>
                  <a:pt x="57524" y="38347"/>
                </a:lnTo>
                <a:lnTo>
                  <a:pt x="53809" y="38347"/>
                </a:lnTo>
                <a:lnTo>
                  <a:pt x="53809" y="34609"/>
                </a:lnTo>
                <a:close/>
                <a:moveTo>
                  <a:pt x="61404" y="34609"/>
                </a:moveTo>
                <a:lnTo>
                  <a:pt x="61404" y="38347"/>
                </a:lnTo>
                <a:lnTo>
                  <a:pt x="57666" y="38347"/>
                </a:lnTo>
                <a:lnTo>
                  <a:pt x="57666" y="34609"/>
                </a:lnTo>
                <a:close/>
                <a:moveTo>
                  <a:pt x="65283" y="34609"/>
                </a:moveTo>
                <a:lnTo>
                  <a:pt x="65283" y="38347"/>
                </a:lnTo>
                <a:lnTo>
                  <a:pt x="61545" y="38347"/>
                </a:lnTo>
                <a:lnTo>
                  <a:pt x="61545" y="34609"/>
                </a:lnTo>
                <a:close/>
                <a:moveTo>
                  <a:pt x="69163" y="34609"/>
                </a:moveTo>
                <a:lnTo>
                  <a:pt x="69163" y="38347"/>
                </a:lnTo>
                <a:lnTo>
                  <a:pt x="65425" y="38347"/>
                </a:lnTo>
                <a:lnTo>
                  <a:pt x="65425" y="34609"/>
                </a:lnTo>
                <a:close/>
                <a:moveTo>
                  <a:pt x="73042" y="34609"/>
                </a:moveTo>
                <a:lnTo>
                  <a:pt x="73042" y="38347"/>
                </a:lnTo>
                <a:lnTo>
                  <a:pt x="69304" y="38347"/>
                </a:lnTo>
                <a:lnTo>
                  <a:pt x="69304" y="34609"/>
                </a:lnTo>
                <a:close/>
                <a:moveTo>
                  <a:pt x="76922" y="34609"/>
                </a:moveTo>
                <a:lnTo>
                  <a:pt x="76922" y="38347"/>
                </a:lnTo>
                <a:lnTo>
                  <a:pt x="73182" y="38347"/>
                </a:lnTo>
                <a:lnTo>
                  <a:pt x="73182" y="34609"/>
                </a:lnTo>
                <a:close/>
                <a:moveTo>
                  <a:pt x="80801" y="34609"/>
                </a:moveTo>
                <a:lnTo>
                  <a:pt x="80801" y="38347"/>
                </a:lnTo>
                <a:lnTo>
                  <a:pt x="77063" y="38347"/>
                </a:lnTo>
                <a:lnTo>
                  <a:pt x="77063" y="34609"/>
                </a:lnTo>
                <a:close/>
                <a:moveTo>
                  <a:pt x="84681" y="34609"/>
                </a:moveTo>
                <a:lnTo>
                  <a:pt x="84681" y="38347"/>
                </a:lnTo>
                <a:lnTo>
                  <a:pt x="80943" y="38347"/>
                </a:lnTo>
                <a:lnTo>
                  <a:pt x="80943" y="34609"/>
                </a:lnTo>
                <a:close/>
                <a:moveTo>
                  <a:pt x="88560" y="34609"/>
                </a:moveTo>
                <a:lnTo>
                  <a:pt x="88560" y="38347"/>
                </a:lnTo>
                <a:lnTo>
                  <a:pt x="84822" y="38347"/>
                </a:lnTo>
                <a:lnTo>
                  <a:pt x="84822" y="34609"/>
                </a:lnTo>
                <a:close/>
                <a:moveTo>
                  <a:pt x="92440" y="34609"/>
                </a:moveTo>
                <a:lnTo>
                  <a:pt x="92440" y="38347"/>
                </a:lnTo>
                <a:lnTo>
                  <a:pt x="88702" y="38347"/>
                </a:lnTo>
                <a:lnTo>
                  <a:pt x="88702" y="34609"/>
                </a:lnTo>
                <a:close/>
                <a:moveTo>
                  <a:pt x="96319" y="34609"/>
                </a:moveTo>
                <a:lnTo>
                  <a:pt x="96319" y="38347"/>
                </a:lnTo>
                <a:lnTo>
                  <a:pt x="92581" y="38347"/>
                </a:lnTo>
                <a:lnTo>
                  <a:pt x="92581" y="34609"/>
                </a:lnTo>
                <a:close/>
                <a:moveTo>
                  <a:pt x="100199" y="34609"/>
                </a:moveTo>
                <a:lnTo>
                  <a:pt x="100199" y="38347"/>
                </a:lnTo>
                <a:lnTo>
                  <a:pt x="96461" y="38347"/>
                </a:lnTo>
                <a:lnTo>
                  <a:pt x="96461" y="34609"/>
                </a:lnTo>
                <a:close/>
                <a:moveTo>
                  <a:pt x="104078" y="34609"/>
                </a:moveTo>
                <a:lnTo>
                  <a:pt x="104078" y="38347"/>
                </a:lnTo>
                <a:lnTo>
                  <a:pt x="100340" y="38347"/>
                </a:lnTo>
                <a:lnTo>
                  <a:pt x="100340" y="34609"/>
                </a:lnTo>
                <a:close/>
                <a:moveTo>
                  <a:pt x="107958" y="34609"/>
                </a:moveTo>
                <a:lnTo>
                  <a:pt x="107958" y="38347"/>
                </a:lnTo>
                <a:lnTo>
                  <a:pt x="104220" y="38347"/>
                </a:lnTo>
                <a:lnTo>
                  <a:pt x="104220" y="34609"/>
                </a:lnTo>
                <a:close/>
                <a:moveTo>
                  <a:pt x="111837" y="34609"/>
                </a:moveTo>
                <a:lnTo>
                  <a:pt x="111837" y="38347"/>
                </a:lnTo>
                <a:lnTo>
                  <a:pt x="108099" y="38347"/>
                </a:lnTo>
                <a:lnTo>
                  <a:pt x="108099" y="34609"/>
                </a:lnTo>
                <a:close/>
                <a:moveTo>
                  <a:pt x="115717" y="34609"/>
                </a:moveTo>
                <a:lnTo>
                  <a:pt x="115717" y="38347"/>
                </a:lnTo>
                <a:lnTo>
                  <a:pt x="111979" y="38347"/>
                </a:lnTo>
                <a:lnTo>
                  <a:pt x="111979" y="34609"/>
                </a:lnTo>
                <a:close/>
                <a:moveTo>
                  <a:pt x="119596" y="34609"/>
                </a:moveTo>
                <a:lnTo>
                  <a:pt x="119596" y="38347"/>
                </a:lnTo>
                <a:lnTo>
                  <a:pt x="115855" y="38347"/>
                </a:lnTo>
                <a:lnTo>
                  <a:pt x="115855" y="34609"/>
                </a:lnTo>
                <a:close/>
                <a:moveTo>
                  <a:pt x="123476" y="34609"/>
                </a:moveTo>
                <a:lnTo>
                  <a:pt x="123476" y="38347"/>
                </a:lnTo>
                <a:lnTo>
                  <a:pt x="119735" y="38347"/>
                </a:lnTo>
                <a:lnTo>
                  <a:pt x="119735" y="34609"/>
                </a:lnTo>
                <a:close/>
                <a:moveTo>
                  <a:pt x="127355" y="34609"/>
                </a:moveTo>
                <a:lnTo>
                  <a:pt x="127355" y="38347"/>
                </a:lnTo>
                <a:lnTo>
                  <a:pt x="123614" y="38347"/>
                </a:lnTo>
                <a:lnTo>
                  <a:pt x="123614" y="34609"/>
                </a:lnTo>
                <a:close/>
                <a:moveTo>
                  <a:pt x="131235" y="34609"/>
                </a:moveTo>
                <a:lnTo>
                  <a:pt x="131235" y="38347"/>
                </a:lnTo>
                <a:lnTo>
                  <a:pt x="127494" y="38347"/>
                </a:lnTo>
                <a:lnTo>
                  <a:pt x="127494" y="34609"/>
                </a:lnTo>
                <a:close/>
                <a:moveTo>
                  <a:pt x="135114" y="34609"/>
                </a:moveTo>
                <a:lnTo>
                  <a:pt x="135114" y="38347"/>
                </a:lnTo>
                <a:lnTo>
                  <a:pt x="131373" y="38347"/>
                </a:lnTo>
                <a:lnTo>
                  <a:pt x="131373" y="34609"/>
                </a:lnTo>
                <a:close/>
                <a:moveTo>
                  <a:pt x="7114" y="38489"/>
                </a:moveTo>
                <a:lnTo>
                  <a:pt x="7114" y="42227"/>
                </a:lnTo>
                <a:lnTo>
                  <a:pt x="3376" y="42227"/>
                </a:lnTo>
                <a:lnTo>
                  <a:pt x="3376" y="38489"/>
                </a:lnTo>
                <a:close/>
                <a:moveTo>
                  <a:pt x="10993" y="38489"/>
                </a:moveTo>
                <a:lnTo>
                  <a:pt x="10993" y="42227"/>
                </a:lnTo>
                <a:lnTo>
                  <a:pt x="7256" y="42227"/>
                </a:lnTo>
                <a:lnTo>
                  <a:pt x="7256" y="38489"/>
                </a:lnTo>
                <a:close/>
                <a:moveTo>
                  <a:pt x="14873" y="38489"/>
                </a:moveTo>
                <a:lnTo>
                  <a:pt x="14873" y="42227"/>
                </a:lnTo>
                <a:lnTo>
                  <a:pt x="11135" y="42227"/>
                </a:lnTo>
                <a:lnTo>
                  <a:pt x="11135" y="38489"/>
                </a:lnTo>
                <a:close/>
                <a:moveTo>
                  <a:pt x="18752" y="38489"/>
                </a:moveTo>
                <a:lnTo>
                  <a:pt x="18752" y="42227"/>
                </a:lnTo>
                <a:lnTo>
                  <a:pt x="15015" y="42227"/>
                </a:lnTo>
                <a:lnTo>
                  <a:pt x="15015" y="38489"/>
                </a:lnTo>
                <a:close/>
                <a:moveTo>
                  <a:pt x="22632" y="38489"/>
                </a:moveTo>
                <a:lnTo>
                  <a:pt x="22632" y="42227"/>
                </a:lnTo>
                <a:lnTo>
                  <a:pt x="18894" y="42227"/>
                </a:lnTo>
                <a:lnTo>
                  <a:pt x="18894" y="38489"/>
                </a:lnTo>
                <a:close/>
                <a:moveTo>
                  <a:pt x="26514" y="38489"/>
                </a:moveTo>
                <a:lnTo>
                  <a:pt x="26514" y="42227"/>
                </a:lnTo>
                <a:lnTo>
                  <a:pt x="22775" y="42227"/>
                </a:lnTo>
                <a:lnTo>
                  <a:pt x="22775" y="38489"/>
                </a:lnTo>
                <a:close/>
                <a:moveTo>
                  <a:pt x="30394" y="38489"/>
                </a:moveTo>
                <a:lnTo>
                  <a:pt x="30394" y="42227"/>
                </a:lnTo>
                <a:lnTo>
                  <a:pt x="26654" y="42227"/>
                </a:lnTo>
                <a:lnTo>
                  <a:pt x="26654" y="38489"/>
                </a:lnTo>
                <a:close/>
                <a:moveTo>
                  <a:pt x="34273" y="38489"/>
                </a:moveTo>
                <a:lnTo>
                  <a:pt x="34273" y="42227"/>
                </a:lnTo>
                <a:lnTo>
                  <a:pt x="30534" y="42227"/>
                </a:lnTo>
                <a:lnTo>
                  <a:pt x="30534" y="38489"/>
                </a:lnTo>
                <a:close/>
                <a:moveTo>
                  <a:pt x="38153" y="38489"/>
                </a:moveTo>
                <a:lnTo>
                  <a:pt x="38153" y="42227"/>
                </a:lnTo>
                <a:lnTo>
                  <a:pt x="34413" y="42227"/>
                </a:lnTo>
                <a:lnTo>
                  <a:pt x="34413" y="38489"/>
                </a:lnTo>
                <a:close/>
                <a:moveTo>
                  <a:pt x="42032" y="38489"/>
                </a:moveTo>
                <a:lnTo>
                  <a:pt x="42032" y="42227"/>
                </a:lnTo>
                <a:lnTo>
                  <a:pt x="38293" y="42227"/>
                </a:lnTo>
                <a:lnTo>
                  <a:pt x="38293" y="38489"/>
                </a:lnTo>
                <a:close/>
                <a:moveTo>
                  <a:pt x="45912" y="38489"/>
                </a:moveTo>
                <a:lnTo>
                  <a:pt x="45912" y="42227"/>
                </a:lnTo>
                <a:lnTo>
                  <a:pt x="42171" y="42227"/>
                </a:lnTo>
                <a:lnTo>
                  <a:pt x="42171" y="38489"/>
                </a:lnTo>
                <a:close/>
                <a:moveTo>
                  <a:pt x="49788" y="38489"/>
                </a:moveTo>
                <a:lnTo>
                  <a:pt x="49788" y="42227"/>
                </a:lnTo>
                <a:lnTo>
                  <a:pt x="46049" y="42227"/>
                </a:lnTo>
                <a:lnTo>
                  <a:pt x="46049" y="38489"/>
                </a:lnTo>
                <a:close/>
                <a:moveTo>
                  <a:pt x="53671" y="38489"/>
                </a:moveTo>
                <a:lnTo>
                  <a:pt x="53671" y="42227"/>
                </a:lnTo>
                <a:lnTo>
                  <a:pt x="49930" y="42227"/>
                </a:lnTo>
                <a:lnTo>
                  <a:pt x="49930" y="38489"/>
                </a:lnTo>
                <a:close/>
                <a:moveTo>
                  <a:pt x="57524" y="38489"/>
                </a:moveTo>
                <a:lnTo>
                  <a:pt x="57524" y="42227"/>
                </a:lnTo>
                <a:lnTo>
                  <a:pt x="53809" y="42227"/>
                </a:lnTo>
                <a:lnTo>
                  <a:pt x="53809" y="38489"/>
                </a:lnTo>
                <a:close/>
                <a:moveTo>
                  <a:pt x="61404" y="38489"/>
                </a:moveTo>
                <a:lnTo>
                  <a:pt x="61404" y="42227"/>
                </a:lnTo>
                <a:lnTo>
                  <a:pt x="57666" y="42227"/>
                </a:lnTo>
                <a:lnTo>
                  <a:pt x="57666" y="38489"/>
                </a:lnTo>
                <a:close/>
                <a:moveTo>
                  <a:pt x="65283" y="38489"/>
                </a:moveTo>
                <a:lnTo>
                  <a:pt x="65283" y="42227"/>
                </a:lnTo>
                <a:lnTo>
                  <a:pt x="61545" y="42227"/>
                </a:lnTo>
                <a:lnTo>
                  <a:pt x="61545" y="38489"/>
                </a:lnTo>
                <a:close/>
                <a:moveTo>
                  <a:pt x="69163" y="38489"/>
                </a:moveTo>
                <a:lnTo>
                  <a:pt x="69163" y="42227"/>
                </a:lnTo>
                <a:lnTo>
                  <a:pt x="65425" y="42227"/>
                </a:lnTo>
                <a:lnTo>
                  <a:pt x="65425" y="38489"/>
                </a:lnTo>
                <a:close/>
                <a:moveTo>
                  <a:pt x="73042" y="38489"/>
                </a:moveTo>
                <a:lnTo>
                  <a:pt x="73042" y="42227"/>
                </a:lnTo>
                <a:lnTo>
                  <a:pt x="69304" y="42227"/>
                </a:lnTo>
                <a:lnTo>
                  <a:pt x="69304" y="38489"/>
                </a:lnTo>
                <a:close/>
                <a:moveTo>
                  <a:pt x="76922" y="38489"/>
                </a:moveTo>
                <a:lnTo>
                  <a:pt x="76922" y="42227"/>
                </a:lnTo>
                <a:lnTo>
                  <a:pt x="73182" y="42227"/>
                </a:lnTo>
                <a:lnTo>
                  <a:pt x="73182" y="38489"/>
                </a:lnTo>
                <a:close/>
                <a:moveTo>
                  <a:pt x="80801" y="38489"/>
                </a:moveTo>
                <a:lnTo>
                  <a:pt x="80801" y="42227"/>
                </a:lnTo>
                <a:lnTo>
                  <a:pt x="77063" y="42227"/>
                </a:lnTo>
                <a:lnTo>
                  <a:pt x="77063" y="38489"/>
                </a:lnTo>
                <a:close/>
                <a:moveTo>
                  <a:pt x="84681" y="38489"/>
                </a:moveTo>
                <a:lnTo>
                  <a:pt x="84681" y="42227"/>
                </a:lnTo>
                <a:lnTo>
                  <a:pt x="80943" y="42227"/>
                </a:lnTo>
                <a:lnTo>
                  <a:pt x="80943" y="38489"/>
                </a:lnTo>
                <a:close/>
                <a:moveTo>
                  <a:pt x="88560" y="38489"/>
                </a:moveTo>
                <a:lnTo>
                  <a:pt x="88560" y="42227"/>
                </a:lnTo>
                <a:lnTo>
                  <a:pt x="84822" y="42227"/>
                </a:lnTo>
                <a:lnTo>
                  <a:pt x="84822" y="38489"/>
                </a:lnTo>
                <a:close/>
                <a:moveTo>
                  <a:pt x="92440" y="38489"/>
                </a:moveTo>
                <a:lnTo>
                  <a:pt x="92440" y="42227"/>
                </a:lnTo>
                <a:lnTo>
                  <a:pt x="88702" y="42227"/>
                </a:lnTo>
                <a:lnTo>
                  <a:pt x="88702" y="38489"/>
                </a:lnTo>
                <a:close/>
                <a:moveTo>
                  <a:pt x="96319" y="38489"/>
                </a:moveTo>
                <a:lnTo>
                  <a:pt x="96319" y="42227"/>
                </a:lnTo>
                <a:lnTo>
                  <a:pt x="92581" y="42227"/>
                </a:lnTo>
                <a:lnTo>
                  <a:pt x="92581" y="38489"/>
                </a:lnTo>
                <a:close/>
                <a:moveTo>
                  <a:pt x="100199" y="38489"/>
                </a:moveTo>
                <a:lnTo>
                  <a:pt x="100199" y="42227"/>
                </a:lnTo>
                <a:lnTo>
                  <a:pt x="96461" y="42227"/>
                </a:lnTo>
                <a:lnTo>
                  <a:pt x="96461" y="38489"/>
                </a:lnTo>
                <a:close/>
                <a:moveTo>
                  <a:pt x="104078" y="38489"/>
                </a:moveTo>
                <a:lnTo>
                  <a:pt x="104078" y="42227"/>
                </a:lnTo>
                <a:lnTo>
                  <a:pt x="100340" y="42227"/>
                </a:lnTo>
                <a:lnTo>
                  <a:pt x="100340" y="38489"/>
                </a:lnTo>
                <a:close/>
                <a:moveTo>
                  <a:pt x="107958" y="38489"/>
                </a:moveTo>
                <a:lnTo>
                  <a:pt x="107958" y="42227"/>
                </a:lnTo>
                <a:lnTo>
                  <a:pt x="104220" y="42227"/>
                </a:lnTo>
                <a:lnTo>
                  <a:pt x="104220" y="38489"/>
                </a:lnTo>
                <a:close/>
                <a:moveTo>
                  <a:pt x="111837" y="38489"/>
                </a:moveTo>
                <a:lnTo>
                  <a:pt x="111837" y="42227"/>
                </a:lnTo>
                <a:lnTo>
                  <a:pt x="108099" y="42227"/>
                </a:lnTo>
                <a:lnTo>
                  <a:pt x="108099" y="38489"/>
                </a:lnTo>
                <a:close/>
                <a:moveTo>
                  <a:pt x="115717" y="38489"/>
                </a:moveTo>
                <a:lnTo>
                  <a:pt x="115717" y="42227"/>
                </a:lnTo>
                <a:lnTo>
                  <a:pt x="111979" y="42227"/>
                </a:lnTo>
                <a:lnTo>
                  <a:pt x="111979" y="38489"/>
                </a:lnTo>
                <a:close/>
                <a:moveTo>
                  <a:pt x="119596" y="38489"/>
                </a:moveTo>
                <a:lnTo>
                  <a:pt x="119596" y="42227"/>
                </a:lnTo>
                <a:lnTo>
                  <a:pt x="115855" y="42227"/>
                </a:lnTo>
                <a:lnTo>
                  <a:pt x="115855" y="38489"/>
                </a:lnTo>
                <a:close/>
                <a:moveTo>
                  <a:pt x="123476" y="38489"/>
                </a:moveTo>
                <a:lnTo>
                  <a:pt x="123476" y="42227"/>
                </a:lnTo>
                <a:lnTo>
                  <a:pt x="119735" y="42227"/>
                </a:lnTo>
                <a:lnTo>
                  <a:pt x="119735" y="38489"/>
                </a:lnTo>
                <a:close/>
                <a:moveTo>
                  <a:pt x="127355" y="38489"/>
                </a:moveTo>
                <a:lnTo>
                  <a:pt x="127355" y="42227"/>
                </a:lnTo>
                <a:lnTo>
                  <a:pt x="123614" y="42227"/>
                </a:lnTo>
                <a:lnTo>
                  <a:pt x="123614" y="38489"/>
                </a:lnTo>
                <a:close/>
                <a:moveTo>
                  <a:pt x="131235" y="38489"/>
                </a:moveTo>
                <a:lnTo>
                  <a:pt x="131235" y="42227"/>
                </a:lnTo>
                <a:lnTo>
                  <a:pt x="127494" y="42227"/>
                </a:lnTo>
                <a:lnTo>
                  <a:pt x="127494" y="38489"/>
                </a:lnTo>
                <a:close/>
                <a:moveTo>
                  <a:pt x="135114" y="38489"/>
                </a:moveTo>
                <a:lnTo>
                  <a:pt x="135114" y="42227"/>
                </a:lnTo>
                <a:lnTo>
                  <a:pt x="131373" y="42227"/>
                </a:lnTo>
                <a:lnTo>
                  <a:pt x="131373" y="38489"/>
                </a:lnTo>
                <a:close/>
                <a:moveTo>
                  <a:pt x="7114" y="42370"/>
                </a:moveTo>
                <a:lnTo>
                  <a:pt x="7114" y="46109"/>
                </a:lnTo>
                <a:lnTo>
                  <a:pt x="3376" y="46109"/>
                </a:lnTo>
                <a:lnTo>
                  <a:pt x="3376" y="42370"/>
                </a:lnTo>
                <a:close/>
                <a:moveTo>
                  <a:pt x="10993" y="42370"/>
                </a:moveTo>
                <a:lnTo>
                  <a:pt x="10993" y="46109"/>
                </a:lnTo>
                <a:lnTo>
                  <a:pt x="7256" y="46109"/>
                </a:lnTo>
                <a:lnTo>
                  <a:pt x="7256" y="42370"/>
                </a:lnTo>
                <a:close/>
                <a:moveTo>
                  <a:pt x="14873" y="42370"/>
                </a:moveTo>
                <a:lnTo>
                  <a:pt x="14873" y="46109"/>
                </a:lnTo>
                <a:lnTo>
                  <a:pt x="11135" y="46109"/>
                </a:lnTo>
                <a:lnTo>
                  <a:pt x="11135" y="42370"/>
                </a:lnTo>
                <a:close/>
                <a:moveTo>
                  <a:pt x="18752" y="42370"/>
                </a:moveTo>
                <a:lnTo>
                  <a:pt x="18752" y="46109"/>
                </a:lnTo>
                <a:lnTo>
                  <a:pt x="15015" y="46109"/>
                </a:lnTo>
                <a:lnTo>
                  <a:pt x="15015" y="42370"/>
                </a:lnTo>
                <a:close/>
                <a:moveTo>
                  <a:pt x="22632" y="42370"/>
                </a:moveTo>
                <a:lnTo>
                  <a:pt x="22632" y="46109"/>
                </a:lnTo>
                <a:lnTo>
                  <a:pt x="18894" y="46109"/>
                </a:lnTo>
                <a:lnTo>
                  <a:pt x="18894" y="42370"/>
                </a:lnTo>
                <a:close/>
                <a:moveTo>
                  <a:pt x="26514" y="42370"/>
                </a:moveTo>
                <a:lnTo>
                  <a:pt x="26514" y="46109"/>
                </a:lnTo>
                <a:lnTo>
                  <a:pt x="22775" y="46109"/>
                </a:lnTo>
                <a:lnTo>
                  <a:pt x="22775" y="42370"/>
                </a:lnTo>
                <a:close/>
                <a:moveTo>
                  <a:pt x="30394" y="42370"/>
                </a:moveTo>
                <a:lnTo>
                  <a:pt x="30394" y="46109"/>
                </a:lnTo>
                <a:lnTo>
                  <a:pt x="26654" y="46109"/>
                </a:lnTo>
                <a:lnTo>
                  <a:pt x="26654" y="42370"/>
                </a:lnTo>
                <a:close/>
                <a:moveTo>
                  <a:pt x="34273" y="42370"/>
                </a:moveTo>
                <a:lnTo>
                  <a:pt x="34273" y="46109"/>
                </a:lnTo>
                <a:lnTo>
                  <a:pt x="30534" y="46109"/>
                </a:lnTo>
                <a:lnTo>
                  <a:pt x="30534" y="42370"/>
                </a:lnTo>
                <a:close/>
                <a:moveTo>
                  <a:pt x="38153" y="42370"/>
                </a:moveTo>
                <a:lnTo>
                  <a:pt x="38153" y="46109"/>
                </a:lnTo>
                <a:lnTo>
                  <a:pt x="34413" y="46109"/>
                </a:lnTo>
                <a:lnTo>
                  <a:pt x="34413" y="42370"/>
                </a:lnTo>
                <a:close/>
                <a:moveTo>
                  <a:pt x="42032" y="42370"/>
                </a:moveTo>
                <a:lnTo>
                  <a:pt x="42032" y="46109"/>
                </a:lnTo>
                <a:lnTo>
                  <a:pt x="38293" y="46109"/>
                </a:lnTo>
                <a:lnTo>
                  <a:pt x="38293" y="42370"/>
                </a:lnTo>
                <a:close/>
                <a:moveTo>
                  <a:pt x="45912" y="42370"/>
                </a:moveTo>
                <a:lnTo>
                  <a:pt x="45912" y="46109"/>
                </a:lnTo>
                <a:lnTo>
                  <a:pt x="42171" y="46109"/>
                </a:lnTo>
                <a:lnTo>
                  <a:pt x="42171" y="42370"/>
                </a:lnTo>
                <a:close/>
                <a:moveTo>
                  <a:pt x="49788" y="42370"/>
                </a:moveTo>
                <a:lnTo>
                  <a:pt x="49788" y="46109"/>
                </a:lnTo>
                <a:lnTo>
                  <a:pt x="46049" y="46109"/>
                </a:lnTo>
                <a:lnTo>
                  <a:pt x="46049" y="42370"/>
                </a:lnTo>
                <a:close/>
                <a:moveTo>
                  <a:pt x="53671" y="42370"/>
                </a:moveTo>
                <a:lnTo>
                  <a:pt x="53671" y="46109"/>
                </a:lnTo>
                <a:lnTo>
                  <a:pt x="49930" y="46109"/>
                </a:lnTo>
                <a:lnTo>
                  <a:pt x="49930" y="42370"/>
                </a:lnTo>
                <a:close/>
                <a:moveTo>
                  <a:pt x="57524" y="42370"/>
                </a:moveTo>
                <a:lnTo>
                  <a:pt x="57524" y="46109"/>
                </a:lnTo>
                <a:lnTo>
                  <a:pt x="53809" y="46109"/>
                </a:lnTo>
                <a:lnTo>
                  <a:pt x="53809" y="42370"/>
                </a:lnTo>
                <a:close/>
                <a:moveTo>
                  <a:pt x="61404" y="42370"/>
                </a:moveTo>
                <a:lnTo>
                  <a:pt x="61404" y="46109"/>
                </a:lnTo>
                <a:lnTo>
                  <a:pt x="57666" y="46109"/>
                </a:lnTo>
                <a:lnTo>
                  <a:pt x="57666" y="42370"/>
                </a:lnTo>
                <a:close/>
                <a:moveTo>
                  <a:pt x="65283" y="42370"/>
                </a:moveTo>
                <a:lnTo>
                  <a:pt x="65283" y="46109"/>
                </a:lnTo>
                <a:lnTo>
                  <a:pt x="61545" y="46109"/>
                </a:lnTo>
                <a:lnTo>
                  <a:pt x="61545" y="42370"/>
                </a:lnTo>
                <a:close/>
                <a:moveTo>
                  <a:pt x="69163" y="42370"/>
                </a:moveTo>
                <a:lnTo>
                  <a:pt x="69163" y="46109"/>
                </a:lnTo>
                <a:lnTo>
                  <a:pt x="65425" y="46109"/>
                </a:lnTo>
                <a:lnTo>
                  <a:pt x="65425" y="42370"/>
                </a:lnTo>
                <a:close/>
                <a:moveTo>
                  <a:pt x="73042" y="42370"/>
                </a:moveTo>
                <a:lnTo>
                  <a:pt x="73042" y="46109"/>
                </a:lnTo>
                <a:lnTo>
                  <a:pt x="69304" y="46109"/>
                </a:lnTo>
                <a:lnTo>
                  <a:pt x="69304" y="42370"/>
                </a:lnTo>
                <a:close/>
                <a:moveTo>
                  <a:pt x="76922" y="42370"/>
                </a:moveTo>
                <a:lnTo>
                  <a:pt x="76922" y="46109"/>
                </a:lnTo>
                <a:lnTo>
                  <a:pt x="73182" y="46109"/>
                </a:lnTo>
                <a:lnTo>
                  <a:pt x="73182" y="42370"/>
                </a:lnTo>
                <a:close/>
                <a:moveTo>
                  <a:pt x="80801" y="42370"/>
                </a:moveTo>
                <a:lnTo>
                  <a:pt x="80801" y="46109"/>
                </a:lnTo>
                <a:lnTo>
                  <a:pt x="77063" y="46109"/>
                </a:lnTo>
                <a:lnTo>
                  <a:pt x="77063" y="42370"/>
                </a:lnTo>
                <a:close/>
                <a:moveTo>
                  <a:pt x="84681" y="42370"/>
                </a:moveTo>
                <a:lnTo>
                  <a:pt x="84681" y="46109"/>
                </a:lnTo>
                <a:lnTo>
                  <a:pt x="80943" y="46109"/>
                </a:lnTo>
                <a:lnTo>
                  <a:pt x="80943" y="42370"/>
                </a:lnTo>
                <a:close/>
                <a:moveTo>
                  <a:pt x="88560" y="42370"/>
                </a:moveTo>
                <a:lnTo>
                  <a:pt x="88560" y="46109"/>
                </a:lnTo>
                <a:lnTo>
                  <a:pt x="84822" y="46109"/>
                </a:lnTo>
                <a:lnTo>
                  <a:pt x="84822" y="42370"/>
                </a:lnTo>
                <a:close/>
                <a:moveTo>
                  <a:pt x="92440" y="42370"/>
                </a:moveTo>
                <a:lnTo>
                  <a:pt x="92440" y="46109"/>
                </a:lnTo>
                <a:lnTo>
                  <a:pt x="88702" y="46109"/>
                </a:lnTo>
                <a:lnTo>
                  <a:pt x="88702" y="42370"/>
                </a:lnTo>
                <a:close/>
                <a:moveTo>
                  <a:pt x="96319" y="42370"/>
                </a:moveTo>
                <a:lnTo>
                  <a:pt x="96319" y="46109"/>
                </a:lnTo>
                <a:lnTo>
                  <a:pt x="92581" y="46109"/>
                </a:lnTo>
                <a:lnTo>
                  <a:pt x="92581" y="42370"/>
                </a:lnTo>
                <a:close/>
                <a:moveTo>
                  <a:pt x="100199" y="42370"/>
                </a:moveTo>
                <a:lnTo>
                  <a:pt x="100199" y="46109"/>
                </a:lnTo>
                <a:lnTo>
                  <a:pt x="96461" y="46109"/>
                </a:lnTo>
                <a:lnTo>
                  <a:pt x="96461" y="42370"/>
                </a:lnTo>
                <a:close/>
                <a:moveTo>
                  <a:pt x="104078" y="42370"/>
                </a:moveTo>
                <a:lnTo>
                  <a:pt x="104078" y="46109"/>
                </a:lnTo>
                <a:lnTo>
                  <a:pt x="100340" y="46109"/>
                </a:lnTo>
                <a:lnTo>
                  <a:pt x="100340" y="42370"/>
                </a:lnTo>
                <a:close/>
                <a:moveTo>
                  <a:pt x="107958" y="42370"/>
                </a:moveTo>
                <a:lnTo>
                  <a:pt x="107958" y="46109"/>
                </a:lnTo>
                <a:lnTo>
                  <a:pt x="104220" y="46109"/>
                </a:lnTo>
                <a:lnTo>
                  <a:pt x="104220" y="42370"/>
                </a:lnTo>
                <a:close/>
                <a:moveTo>
                  <a:pt x="111837" y="42370"/>
                </a:moveTo>
                <a:lnTo>
                  <a:pt x="111837" y="46109"/>
                </a:lnTo>
                <a:lnTo>
                  <a:pt x="108099" y="46109"/>
                </a:lnTo>
                <a:lnTo>
                  <a:pt x="108099" y="42370"/>
                </a:lnTo>
                <a:close/>
                <a:moveTo>
                  <a:pt x="115717" y="42370"/>
                </a:moveTo>
                <a:lnTo>
                  <a:pt x="115717" y="46109"/>
                </a:lnTo>
                <a:lnTo>
                  <a:pt x="111979" y="46109"/>
                </a:lnTo>
                <a:lnTo>
                  <a:pt x="111979" y="42370"/>
                </a:lnTo>
                <a:close/>
                <a:moveTo>
                  <a:pt x="119596" y="42370"/>
                </a:moveTo>
                <a:lnTo>
                  <a:pt x="119596" y="46109"/>
                </a:lnTo>
                <a:lnTo>
                  <a:pt x="115855" y="46109"/>
                </a:lnTo>
                <a:lnTo>
                  <a:pt x="115855" y="42370"/>
                </a:lnTo>
                <a:close/>
                <a:moveTo>
                  <a:pt x="123476" y="42370"/>
                </a:moveTo>
                <a:lnTo>
                  <a:pt x="123476" y="46109"/>
                </a:lnTo>
                <a:lnTo>
                  <a:pt x="119735" y="46109"/>
                </a:lnTo>
                <a:lnTo>
                  <a:pt x="119735" y="42370"/>
                </a:lnTo>
                <a:close/>
                <a:moveTo>
                  <a:pt x="127355" y="42370"/>
                </a:moveTo>
                <a:lnTo>
                  <a:pt x="127355" y="46109"/>
                </a:lnTo>
                <a:lnTo>
                  <a:pt x="123614" y="46109"/>
                </a:lnTo>
                <a:lnTo>
                  <a:pt x="123614" y="42370"/>
                </a:lnTo>
                <a:close/>
                <a:moveTo>
                  <a:pt x="131235" y="42370"/>
                </a:moveTo>
                <a:lnTo>
                  <a:pt x="131235" y="46109"/>
                </a:lnTo>
                <a:lnTo>
                  <a:pt x="127494" y="46109"/>
                </a:lnTo>
                <a:lnTo>
                  <a:pt x="127494" y="42370"/>
                </a:lnTo>
                <a:close/>
                <a:moveTo>
                  <a:pt x="135114" y="42370"/>
                </a:moveTo>
                <a:lnTo>
                  <a:pt x="135114" y="46109"/>
                </a:lnTo>
                <a:lnTo>
                  <a:pt x="131373" y="46109"/>
                </a:lnTo>
                <a:lnTo>
                  <a:pt x="131373" y="42370"/>
                </a:lnTo>
                <a:close/>
                <a:moveTo>
                  <a:pt x="7114" y="46249"/>
                </a:moveTo>
                <a:lnTo>
                  <a:pt x="7114" y="49989"/>
                </a:lnTo>
                <a:lnTo>
                  <a:pt x="3376" y="49989"/>
                </a:lnTo>
                <a:lnTo>
                  <a:pt x="3376" y="46249"/>
                </a:lnTo>
                <a:close/>
                <a:moveTo>
                  <a:pt x="10993" y="46249"/>
                </a:moveTo>
                <a:lnTo>
                  <a:pt x="10993" y="49989"/>
                </a:lnTo>
                <a:lnTo>
                  <a:pt x="7256" y="49989"/>
                </a:lnTo>
                <a:lnTo>
                  <a:pt x="7256" y="46249"/>
                </a:lnTo>
                <a:close/>
                <a:moveTo>
                  <a:pt x="14873" y="46249"/>
                </a:moveTo>
                <a:lnTo>
                  <a:pt x="14873" y="49989"/>
                </a:lnTo>
                <a:lnTo>
                  <a:pt x="11135" y="49989"/>
                </a:lnTo>
                <a:lnTo>
                  <a:pt x="11135" y="46249"/>
                </a:lnTo>
                <a:close/>
                <a:moveTo>
                  <a:pt x="18752" y="46249"/>
                </a:moveTo>
                <a:lnTo>
                  <a:pt x="18752" y="49989"/>
                </a:lnTo>
                <a:lnTo>
                  <a:pt x="15015" y="49989"/>
                </a:lnTo>
                <a:lnTo>
                  <a:pt x="15015" y="46249"/>
                </a:lnTo>
                <a:close/>
                <a:moveTo>
                  <a:pt x="22632" y="46249"/>
                </a:moveTo>
                <a:lnTo>
                  <a:pt x="22632" y="49989"/>
                </a:lnTo>
                <a:lnTo>
                  <a:pt x="18894" y="49989"/>
                </a:lnTo>
                <a:lnTo>
                  <a:pt x="18894" y="46249"/>
                </a:lnTo>
                <a:close/>
                <a:moveTo>
                  <a:pt x="26514" y="46249"/>
                </a:moveTo>
                <a:lnTo>
                  <a:pt x="26514" y="49989"/>
                </a:lnTo>
                <a:lnTo>
                  <a:pt x="22775" y="49989"/>
                </a:lnTo>
                <a:lnTo>
                  <a:pt x="22775" y="46249"/>
                </a:lnTo>
                <a:close/>
                <a:moveTo>
                  <a:pt x="30394" y="46249"/>
                </a:moveTo>
                <a:lnTo>
                  <a:pt x="30394" y="49989"/>
                </a:lnTo>
                <a:lnTo>
                  <a:pt x="26654" y="49989"/>
                </a:lnTo>
                <a:lnTo>
                  <a:pt x="26654" y="46249"/>
                </a:lnTo>
                <a:close/>
                <a:moveTo>
                  <a:pt x="34273" y="46249"/>
                </a:moveTo>
                <a:lnTo>
                  <a:pt x="34273" y="49989"/>
                </a:lnTo>
                <a:lnTo>
                  <a:pt x="30534" y="49989"/>
                </a:lnTo>
                <a:lnTo>
                  <a:pt x="30534" y="46249"/>
                </a:lnTo>
                <a:close/>
                <a:moveTo>
                  <a:pt x="38153" y="46249"/>
                </a:moveTo>
                <a:lnTo>
                  <a:pt x="38153" y="49989"/>
                </a:lnTo>
                <a:lnTo>
                  <a:pt x="34413" y="49989"/>
                </a:lnTo>
                <a:lnTo>
                  <a:pt x="34413" y="46249"/>
                </a:lnTo>
                <a:close/>
                <a:moveTo>
                  <a:pt x="42032" y="46249"/>
                </a:moveTo>
                <a:lnTo>
                  <a:pt x="42032" y="49989"/>
                </a:lnTo>
                <a:lnTo>
                  <a:pt x="38293" y="49989"/>
                </a:lnTo>
                <a:lnTo>
                  <a:pt x="38293" y="46249"/>
                </a:lnTo>
                <a:close/>
                <a:moveTo>
                  <a:pt x="45912" y="46249"/>
                </a:moveTo>
                <a:lnTo>
                  <a:pt x="45912" y="49989"/>
                </a:lnTo>
                <a:lnTo>
                  <a:pt x="42171" y="49989"/>
                </a:lnTo>
                <a:lnTo>
                  <a:pt x="42171" y="46249"/>
                </a:lnTo>
                <a:close/>
                <a:moveTo>
                  <a:pt x="49788" y="46249"/>
                </a:moveTo>
                <a:lnTo>
                  <a:pt x="49788" y="49989"/>
                </a:lnTo>
                <a:lnTo>
                  <a:pt x="46049" y="49989"/>
                </a:lnTo>
                <a:lnTo>
                  <a:pt x="46049" y="46249"/>
                </a:lnTo>
                <a:close/>
                <a:moveTo>
                  <a:pt x="53671" y="46249"/>
                </a:moveTo>
                <a:lnTo>
                  <a:pt x="53671" y="49989"/>
                </a:lnTo>
                <a:lnTo>
                  <a:pt x="49930" y="49989"/>
                </a:lnTo>
                <a:lnTo>
                  <a:pt x="49930" y="46249"/>
                </a:lnTo>
                <a:close/>
                <a:moveTo>
                  <a:pt x="57524" y="46249"/>
                </a:moveTo>
                <a:lnTo>
                  <a:pt x="57524" y="49989"/>
                </a:lnTo>
                <a:lnTo>
                  <a:pt x="53809" y="49989"/>
                </a:lnTo>
                <a:lnTo>
                  <a:pt x="53809" y="46249"/>
                </a:lnTo>
                <a:close/>
                <a:moveTo>
                  <a:pt x="61404" y="46249"/>
                </a:moveTo>
                <a:lnTo>
                  <a:pt x="61404" y="49989"/>
                </a:lnTo>
                <a:lnTo>
                  <a:pt x="57666" y="49989"/>
                </a:lnTo>
                <a:lnTo>
                  <a:pt x="57666" y="46249"/>
                </a:lnTo>
                <a:close/>
                <a:moveTo>
                  <a:pt x="65283" y="46249"/>
                </a:moveTo>
                <a:lnTo>
                  <a:pt x="65283" y="49989"/>
                </a:lnTo>
                <a:lnTo>
                  <a:pt x="61545" y="49989"/>
                </a:lnTo>
                <a:lnTo>
                  <a:pt x="61545" y="46249"/>
                </a:lnTo>
                <a:close/>
                <a:moveTo>
                  <a:pt x="69163" y="46249"/>
                </a:moveTo>
                <a:lnTo>
                  <a:pt x="69163" y="49989"/>
                </a:lnTo>
                <a:lnTo>
                  <a:pt x="65425" y="49989"/>
                </a:lnTo>
                <a:lnTo>
                  <a:pt x="65425" y="46249"/>
                </a:lnTo>
                <a:close/>
                <a:moveTo>
                  <a:pt x="73042" y="46249"/>
                </a:moveTo>
                <a:lnTo>
                  <a:pt x="73042" y="49989"/>
                </a:lnTo>
                <a:lnTo>
                  <a:pt x="69304" y="49989"/>
                </a:lnTo>
                <a:lnTo>
                  <a:pt x="69304" y="46249"/>
                </a:lnTo>
                <a:close/>
                <a:moveTo>
                  <a:pt x="76922" y="46249"/>
                </a:moveTo>
                <a:lnTo>
                  <a:pt x="76922" y="49989"/>
                </a:lnTo>
                <a:lnTo>
                  <a:pt x="73182" y="49989"/>
                </a:lnTo>
                <a:lnTo>
                  <a:pt x="73182" y="46249"/>
                </a:lnTo>
                <a:close/>
                <a:moveTo>
                  <a:pt x="80801" y="46249"/>
                </a:moveTo>
                <a:lnTo>
                  <a:pt x="80801" y="49989"/>
                </a:lnTo>
                <a:lnTo>
                  <a:pt x="77063" y="49989"/>
                </a:lnTo>
                <a:lnTo>
                  <a:pt x="77063" y="46249"/>
                </a:lnTo>
                <a:close/>
                <a:moveTo>
                  <a:pt x="84681" y="46249"/>
                </a:moveTo>
                <a:lnTo>
                  <a:pt x="84681" y="49989"/>
                </a:lnTo>
                <a:lnTo>
                  <a:pt x="80943" y="49989"/>
                </a:lnTo>
                <a:lnTo>
                  <a:pt x="80943" y="46249"/>
                </a:lnTo>
                <a:close/>
                <a:moveTo>
                  <a:pt x="88560" y="46249"/>
                </a:moveTo>
                <a:lnTo>
                  <a:pt x="88560" y="49989"/>
                </a:lnTo>
                <a:lnTo>
                  <a:pt x="84822" y="49989"/>
                </a:lnTo>
                <a:lnTo>
                  <a:pt x="84822" y="46249"/>
                </a:lnTo>
                <a:close/>
                <a:moveTo>
                  <a:pt x="92440" y="46249"/>
                </a:moveTo>
                <a:lnTo>
                  <a:pt x="92440" y="49989"/>
                </a:lnTo>
                <a:lnTo>
                  <a:pt x="88702" y="49989"/>
                </a:lnTo>
                <a:lnTo>
                  <a:pt x="88702" y="46249"/>
                </a:lnTo>
                <a:close/>
                <a:moveTo>
                  <a:pt x="96319" y="46249"/>
                </a:moveTo>
                <a:lnTo>
                  <a:pt x="96319" y="49989"/>
                </a:lnTo>
                <a:lnTo>
                  <a:pt x="92581" y="49989"/>
                </a:lnTo>
                <a:lnTo>
                  <a:pt x="92581" y="46249"/>
                </a:lnTo>
                <a:close/>
                <a:moveTo>
                  <a:pt x="100199" y="46249"/>
                </a:moveTo>
                <a:lnTo>
                  <a:pt x="100199" y="49989"/>
                </a:lnTo>
                <a:lnTo>
                  <a:pt x="96461" y="49989"/>
                </a:lnTo>
                <a:lnTo>
                  <a:pt x="96461" y="46249"/>
                </a:lnTo>
                <a:close/>
                <a:moveTo>
                  <a:pt x="104078" y="46249"/>
                </a:moveTo>
                <a:lnTo>
                  <a:pt x="104078" y="49989"/>
                </a:lnTo>
                <a:lnTo>
                  <a:pt x="100340" y="49989"/>
                </a:lnTo>
                <a:lnTo>
                  <a:pt x="100340" y="46249"/>
                </a:lnTo>
                <a:close/>
                <a:moveTo>
                  <a:pt x="107958" y="46249"/>
                </a:moveTo>
                <a:lnTo>
                  <a:pt x="107958" y="49989"/>
                </a:lnTo>
                <a:lnTo>
                  <a:pt x="104220" y="49989"/>
                </a:lnTo>
                <a:lnTo>
                  <a:pt x="104220" y="46249"/>
                </a:lnTo>
                <a:close/>
                <a:moveTo>
                  <a:pt x="111837" y="46249"/>
                </a:moveTo>
                <a:lnTo>
                  <a:pt x="111837" y="49989"/>
                </a:lnTo>
                <a:lnTo>
                  <a:pt x="108099" y="49989"/>
                </a:lnTo>
                <a:lnTo>
                  <a:pt x="108099" y="46249"/>
                </a:lnTo>
                <a:close/>
                <a:moveTo>
                  <a:pt x="115717" y="46249"/>
                </a:moveTo>
                <a:lnTo>
                  <a:pt x="115717" y="49989"/>
                </a:lnTo>
                <a:lnTo>
                  <a:pt x="111979" y="49989"/>
                </a:lnTo>
                <a:lnTo>
                  <a:pt x="111979" y="46249"/>
                </a:lnTo>
                <a:close/>
                <a:moveTo>
                  <a:pt x="119596" y="46249"/>
                </a:moveTo>
                <a:lnTo>
                  <a:pt x="119596" y="49989"/>
                </a:lnTo>
                <a:lnTo>
                  <a:pt x="115855" y="49989"/>
                </a:lnTo>
                <a:lnTo>
                  <a:pt x="115855" y="46249"/>
                </a:lnTo>
                <a:close/>
                <a:moveTo>
                  <a:pt x="123476" y="46249"/>
                </a:moveTo>
                <a:lnTo>
                  <a:pt x="123476" y="49989"/>
                </a:lnTo>
                <a:lnTo>
                  <a:pt x="119735" y="49989"/>
                </a:lnTo>
                <a:lnTo>
                  <a:pt x="119735" y="46249"/>
                </a:lnTo>
                <a:close/>
                <a:moveTo>
                  <a:pt x="127355" y="46249"/>
                </a:moveTo>
                <a:lnTo>
                  <a:pt x="127355" y="49989"/>
                </a:lnTo>
                <a:lnTo>
                  <a:pt x="123614" y="49989"/>
                </a:lnTo>
                <a:lnTo>
                  <a:pt x="123614" y="46249"/>
                </a:lnTo>
                <a:close/>
                <a:moveTo>
                  <a:pt x="131235" y="46249"/>
                </a:moveTo>
                <a:lnTo>
                  <a:pt x="131235" y="49989"/>
                </a:lnTo>
                <a:lnTo>
                  <a:pt x="127494" y="49989"/>
                </a:lnTo>
                <a:lnTo>
                  <a:pt x="127494" y="46249"/>
                </a:lnTo>
                <a:close/>
                <a:moveTo>
                  <a:pt x="135114" y="46249"/>
                </a:moveTo>
                <a:lnTo>
                  <a:pt x="135114" y="49989"/>
                </a:lnTo>
                <a:lnTo>
                  <a:pt x="131373" y="49989"/>
                </a:lnTo>
                <a:lnTo>
                  <a:pt x="131373" y="46249"/>
                </a:lnTo>
                <a:close/>
                <a:moveTo>
                  <a:pt x="7114" y="50129"/>
                </a:moveTo>
                <a:lnTo>
                  <a:pt x="7114" y="53868"/>
                </a:lnTo>
                <a:lnTo>
                  <a:pt x="3376" y="53868"/>
                </a:lnTo>
                <a:lnTo>
                  <a:pt x="3376" y="50129"/>
                </a:lnTo>
                <a:close/>
                <a:moveTo>
                  <a:pt x="10993" y="50129"/>
                </a:moveTo>
                <a:lnTo>
                  <a:pt x="10993" y="53868"/>
                </a:lnTo>
                <a:lnTo>
                  <a:pt x="7256" y="53868"/>
                </a:lnTo>
                <a:lnTo>
                  <a:pt x="7256" y="50129"/>
                </a:lnTo>
                <a:close/>
                <a:moveTo>
                  <a:pt x="14873" y="50129"/>
                </a:moveTo>
                <a:lnTo>
                  <a:pt x="14873" y="53868"/>
                </a:lnTo>
                <a:lnTo>
                  <a:pt x="11135" y="53868"/>
                </a:lnTo>
                <a:lnTo>
                  <a:pt x="11135" y="50129"/>
                </a:lnTo>
                <a:close/>
                <a:moveTo>
                  <a:pt x="18752" y="50129"/>
                </a:moveTo>
                <a:lnTo>
                  <a:pt x="18752" y="53868"/>
                </a:lnTo>
                <a:lnTo>
                  <a:pt x="15015" y="53868"/>
                </a:lnTo>
                <a:lnTo>
                  <a:pt x="15015" y="50129"/>
                </a:lnTo>
                <a:close/>
                <a:moveTo>
                  <a:pt x="22632" y="50129"/>
                </a:moveTo>
                <a:lnTo>
                  <a:pt x="22632" y="53868"/>
                </a:lnTo>
                <a:lnTo>
                  <a:pt x="18894" y="53868"/>
                </a:lnTo>
                <a:lnTo>
                  <a:pt x="18894" y="50129"/>
                </a:lnTo>
                <a:close/>
                <a:moveTo>
                  <a:pt x="26514" y="50129"/>
                </a:moveTo>
                <a:lnTo>
                  <a:pt x="26514" y="53868"/>
                </a:lnTo>
                <a:lnTo>
                  <a:pt x="22775" y="53868"/>
                </a:lnTo>
                <a:lnTo>
                  <a:pt x="22775" y="50129"/>
                </a:lnTo>
                <a:close/>
                <a:moveTo>
                  <a:pt x="30394" y="50129"/>
                </a:moveTo>
                <a:lnTo>
                  <a:pt x="30394" y="53868"/>
                </a:lnTo>
                <a:lnTo>
                  <a:pt x="26654" y="53868"/>
                </a:lnTo>
                <a:lnTo>
                  <a:pt x="26654" y="50129"/>
                </a:lnTo>
                <a:close/>
                <a:moveTo>
                  <a:pt x="34273" y="50129"/>
                </a:moveTo>
                <a:lnTo>
                  <a:pt x="34273" y="53868"/>
                </a:lnTo>
                <a:lnTo>
                  <a:pt x="30534" y="53868"/>
                </a:lnTo>
                <a:lnTo>
                  <a:pt x="30534" y="50129"/>
                </a:lnTo>
                <a:close/>
                <a:moveTo>
                  <a:pt x="38153" y="50129"/>
                </a:moveTo>
                <a:lnTo>
                  <a:pt x="38153" y="53868"/>
                </a:lnTo>
                <a:lnTo>
                  <a:pt x="34413" y="53868"/>
                </a:lnTo>
                <a:lnTo>
                  <a:pt x="34413" y="50129"/>
                </a:lnTo>
                <a:close/>
                <a:moveTo>
                  <a:pt x="42032" y="50129"/>
                </a:moveTo>
                <a:lnTo>
                  <a:pt x="42032" y="53868"/>
                </a:lnTo>
                <a:lnTo>
                  <a:pt x="38293" y="53868"/>
                </a:lnTo>
                <a:lnTo>
                  <a:pt x="38293" y="50129"/>
                </a:lnTo>
                <a:close/>
                <a:moveTo>
                  <a:pt x="45912" y="50129"/>
                </a:moveTo>
                <a:lnTo>
                  <a:pt x="45912" y="53868"/>
                </a:lnTo>
                <a:lnTo>
                  <a:pt x="42171" y="53868"/>
                </a:lnTo>
                <a:lnTo>
                  <a:pt x="42171" y="50129"/>
                </a:lnTo>
                <a:close/>
                <a:moveTo>
                  <a:pt x="49788" y="50129"/>
                </a:moveTo>
                <a:lnTo>
                  <a:pt x="49788" y="53868"/>
                </a:lnTo>
                <a:lnTo>
                  <a:pt x="46049" y="53868"/>
                </a:lnTo>
                <a:lnTo>
                  <a:pt x="46049" y="50129"/>
                </a:lnTo>
                <a:close/>
                <a:moveTo>
                  <a:pt x="53671" y="50129"/>
                </a:moveTo>
                <a:lnTo>
                  <a:pt x="53671" y="53868"/>
                </a:lnTo>
                <a:lnTo>
                  <a:pt x="49930" y="53868"/>
                </a:lnTo>
                <a:lnTo>
                  <a:pt x="49930" y="50129"/>
                </a:lnTo>
                <a:close/>
                <a:moveTo>
                  <a:pt x="57524" y="50129"/>
                </a:moveTo>
                <a:lnTo>
                  <a:pt x="57524" y="53868"/>
                </a:lnTo>
                <a:lnTo>
                  <a:pt x="53809" y="53868"/>
                </a:lnTo>
                <a:lnTo>
                  <a:pt x="53809" y="50129"/>
                </a:lnTo>
                <a:close/>
                <a:moveTo>
                  <a:pt x="61404" y="50129"/>
                </a:moveTo>
                <a:lnTo>
                  <a:pt x="61404" y="53868"/>
                </a:lnTo>
                <a:lnTo>
                  <a:pt x="57666" y="53868"/>
                </a:lnTo>
                <a:lnTo>
                  <a:pt x="57666" y="50129"/>
                </a:lnTo>
                <a:close/>
                <a:moveTo>
                  <a:pt x="65283" y="50129"/>
                </a:moveTo>
                <a:lnTo>
                  <a:pt x="65283" y="53868"/>
                </a:lnTo>
                <a:lnTo>
                  <a:pt x="61545" y="53868"/>
                </a:lnTo>
                <a:lnTo>
                  <a:pt x="61545" y="50129"/>
                </a:lnTo>
                <a:close/>
                <a:moveTo>
                  <a:pt x="69163" y="50129"/>
                </a:moveTo>
                <a:lnTo>
                  <a:pt x="69163" y="53868"/>
                </a:lnTo>
                <a:lnTo>
                  <a:pt x="65425" y="53868"/>
                </a:lnTo>
                <a:lnTo>
                  <a:pt x="65425" y="50129"/>
                </a:lnTo>
                <a:close/>
                <a:moveTo>
                  <a:pt x="73042" y="50129"/>
                </a:moveTo>
                <a:lnTo>
                  <a:pt x="73042" y="53868"/>
                </a:lnTo>
                <a:lnTo>
                  <a:pt x="69304" y="53868"/>
                </a:lnTo>
                <a:lnTo>
                  <a:pt x="69304" y="50129"/>
                </a:lnTo>
                <a:close/>
                <a:moveTo>
                  <a:pt x="76922" y="50129"/>
                </a:moveTo>
                <a:lnTo>
                  <a:pt x="76922" y="53868"/>
                </a:lnTo>
                <a:lnTo>
                  <a:pt x="73182" y="53868"/>
                </a:lnTo>
                <a:lnTo>
                  <a:pt x="73182" y="50129"/>
                </a:lnTo>
                <a:close/>
                <a:moveTo>
                  <a:pt x="80801" y="50129"/>
                </a:moveTo>
                <a:lnTo>
                  <a:pt x="80801" y="53868"/>
                </a:lnTo>
                <a:lnTo>
                  <a:pt x="77063" y="53868"/>
                </a:lnTo>
                <a:lnTo>
                  <a:pt x="77063" y="50129"/>
                </a:lnTo>
                <a:close/>
                <a:moveTo>
                  <a:pt x="84681" y="50129"/>
                </a:moveTo>
                <a:lnTo>
                  <a:pt x="84681" y="53868"/>
                </a:lnTo>
                <a:lnTo>
                  <a:pt x="80943" y="53868"/>
                </a:lnTo>
                <a:lnTo>
                  <a:pt x="80943" y="50129"/>
                </a:lnTo>
                <a:close/>
                <a:moveTo>
                  <a:pt x="88560" y="50129"/>
                </a:moveTo>
                <a:lnTo>
                  <a:pt x="88560" y="53868"/>
                </a:lnTo>
                <a:lnTo>
                  <a:pt x="84822" y="53868"/>
                </a:lnTo>
                <a:lnTo>
                  <a:pt x="84822" y="50129"/>
                </a:lnTo>
                <a:close/>
                <a:moveTo>
                  <a:pt x="92440" y="50129"/>
                </a:moveTo>
                <a:lnTo>
                  <a:pt x="92440" y="53868"/>
                </a:lnTo>
                <a:lnTo>
                  <a:pt x="88702" y="53868"/>
                </a:lnTo>
                <a:lnTo>
                  <a:pt x="88702" y="50129"/>
                </a:lnTo>
                <a:close/>
                <a:moveTo>
                  <a:pt x="96319" y="50129"/>
                </a:moveTo>
                <a:lnTo>
                  <a:pt x="96319" y="53868"/>
                </a:lnTo>
                <a:lnTo>
                  <a:pt x="92581" y="53868"/>
                </a:lnTo>
                <a:lnTo>
                  <a:pt x="92581" y="50129"/>
                </a:lnTo>
                <a:close/>
                <a:moveTo>
                  <a:pt x="100199" y="50129"/>
                </a:moveTo>
                <a:lnTo>
                  <a:pt x="100199" y="53868"/>
                </a:lnTo>
                <a:lnTo>
                  <a:pt x="96461" y="53868"/>
                </a:lnTo>
                <a:lnTo>
                  <a:pt x="96461" y="50129"/>
                </a:lnTo>
                <a:close/>
                <a:moveTo>
                  <a:pt x="104078" y="50129"/>
                </a:moveTo>
                <a:lnTo>
                  <a:pt x="104078" y="53868"/>
                </a:lnTo>
                <a:lnTo>
                  <a:pt x="100340" y="53868"/>
                </a:lnTo>
                <a:lnTo>
                  <a:pt x="100340" y="50129"/>
                </a:lnTo>
                <a:close/>
                <a:moveTo>
                  <a:pt x="107958" y="50129"/>
                </a:moveTo>
                <a:lnTo>
                  <a:pt x="107958" y="53868"/>
                </a:lnTo>
                <a:lnTo>
                  <a:pt x="104220" y="53868"/>
                </a:lnTo>
                <a:lnTo>
                  <a:pt x="104220" y="50129"/>
                </a:lnTo>
                <a:close/>
                <a:moveTo>
                  <a:pt x="111837" y="50129"/>
                </a:moveTo>
                <a:lnTo>
                  <a:pt x="111837" y="53868"/>
                </a:lnTo>
                <a:lnTo>
                  <a:pt x="108099" y="53868"/>
                </a:lnTo>
                <a:lnTo>
                  <a:pt x="108099" y="50129"/>
                </a:lnTo>
                <a:close/>
                <a:moveTo>
                  <a:pt x="115717" y="50129"/>
                </a:moveTo>
                <a:lnTo>
                  <a:pt x="115717" y="53868"/>
                </a:lnTo>
                <a:lnTo>
                  <a:pt x="111979" y="53868"/>
                </a:lnTo>
                <a:lnTo>
                  <a:pt x="111979" y="50129"/>
                </a:lnTo>
                <a:close/>
                <a:moveTo>
                  <a:pt x="119596" y="50129"/>
                </a:moveTo>
                <a:lnTo>
                  <a:pt x="119596" y="53868"/>
                </a:lnTo>
                <a:lnTo>
                  <a:pt x="115855" y="53868"/>
                </a:lnTo>
                <a:lnTo>
                  <a:pt x="115855" y="50129"/>
                </a:lnTo>
                <a:close/>
                <a:moveTo>
                  <a:pt x="123476" y="50129"/>
                </a:moveTo>
                <a:lnTo>
                  <a:pt x="123476" y="53868"/>
                </a:lnTo>
                <a:lnTo>
                  <a:pt x="119735" y="53868"/>
                </a:lnTo>
                <a:lnTo>
                  <a:pt x="119735" y="50129"/>
                </a:lnTo>
                <a:close/>
                <a:moveTo>
                  <a:pt x="127355" y="50129"/>
                </a:moveTo>
                <a:lnTo>
                  <a:pt x="127355" y="53868"/>
                </a:lnTo>
                <a:lnTo>
                  <a:pt x="123614" y="53868"/>
                </a:lnTo>
                <a:lnTo>
                  <a:pt x="123614" y="50129"/>
                </a:lnTo>
                <a:close/>
                <a:moveTo>
                  <a:pt x="131235" y="50129"/>
                </a:moveTo>
                <a:lnTo>
                  <a:pt x="131235" y="53868"/>
                </a:lnTo>
                <a:lnTo>
                  <a:pt x="127494" y="53868"/>
                </a:lnTo>
                <a:lnTo>
                  <a:pt x="127494" y="50129"/>
                </a:lnTo>
                <a:close/>
                <a:moveTo>
                  <a:pt x="135114" y="50129"/>
                </a:moveTo>
                <a:lnTo>
                  <a:pt x="135114" y="53868"/>
                </a:lnTo>
                <a:lnTo>
                  <a:pt x="131373" y="53868"/>
                </a:lnTo>
                <a:lnTo>
                  <a:pt x="131373" y="50129"/>
                </a:lnTo>
                <a:close/>
                <a:moveTo>
                  <a:pt x="7114" y="54008"/>
                </a:moveTo>
                <a:lnTo>
                  <a:pt x="7114" y="57748"/>
                </a:lnTo>
                <a:lnTo>
                  <a:pt x="3376" y="57748"/>
                </a:lnTo>
                <a:lnTo>
                  <a:pt x="3376" y="54008"/>
                </a:lnTo>
                <a:close/>
                <a:moveTo>
                  <a:pt x="10993" y="54008"/>
                </a:moveTo>
                <a:lnTo>
                  <a:pt x="10993" y="57748"/>
                </a:lnTo>
                <a:lnTo>
                  <a:pt x="7256" y="57748"/>
                </a:lnTo>
                <a:lnTo>
                  <a:pt x="7256" y="54008"/>
                </a:lnTo>
                <a:close/>
                <a:moveTo>
                  <a:pt x="14873" y="54008"/>
                </a:moveTo>
                <a:lnTo>
                  <a:pt x="14873" y="57748"/>
                </a:lnTo>
                <a:lnTo>
                  <a:pt x="11135" y="57748"/>
                </a:lnTo>
                <a:lnTo>
                  <a:pt x="11135" y="54008"/>
                </a:lnTo>
                <a:close/>
                <a:moveTo>
                  <a:pt x="18752" y="54008"/>
                </a:moveTo>
                <a:lnTo>
                  <a:pt x="18752" y="57748"/>
                </a:lnTo>
                <a:lnTo>
                  <a:pt x="15015" y="57748"/>
                </a:lnTo>
                <a:lnTo>
                  <a:pt x="15015" y="54008"/>
                </a:lnTo>
                <a:close/>
                <a:moveTo>
                  <a:pt x="22632" y="54008"/>
                </a:moveTo>
                <a:lnTo>
                  <a:pt x="22632" y="57748"/>
                </a:lnTo>
                <a:lnTo>
                  <a:pt x="18894" y="57748"/>
                </a:lnTo>
                <a:lnTo>
                  <a:pt x="18894" y="54008"/>
                </a:lnTo>
                <a:close/>
                <a:moveTo>
                  <a:pt x="26514" y="54008"/>
                </a:moveTo>
                <a:lnTo>
                  <a:pt x="26514" y="57748"/>
                </a:lnTo>
                <a:lnTo>
                  <a:pt x="22775" y="57748"/>
                </a:lnTo>
                <a:lnTo>
                  <a:pt x="22775" y="54008"/>
                </a:lnTo>
                <a:close/>
                <a:moveTo>
                  <a:pt x="30394" y="54008"/>
                </a:moveTo>
                <a:lnTo>
                  <a:pt x="30394" y="57748"/>
                </a:lnTo>
                <a:lnTo>
                  <a:pt x="26654" y="57748"/>
                </a:lnTo>
                <a:lnTo>
                  <a:pt x="26654" y="54008"/>
                </a:lnTo>
                <a:close/>
                <a:moveTo>
                  <a:pt x="34273" y="54008"/>
                </a:moveTo>
                <a:lnTo>
                  <a:pt x="34273" y="57748"/>
                </a:lnTo>
                <a:lnTo>
                  <a:pt x="30534" y="57748"/>
                </a:lnTo>
                <a:lnTo>
                  <a:pt x="30534" y="54008"/>
                </a:lnTo>
                <a:close/>
                <a:moveTo>
                  <a:pt x="38153" y="54008"/>
                </a:moveTo>
                <a:lnTo>
                  <a:pt x="38153" y="57748"/>
                </a:lnTo>
                <a:lnTo>
                  <a:pt x="34413" y="57748"/>
                </a:lnTo>
                <a:lnTo>
                  <a:pt x="34413" y="54008"/>
                </a:lnTo>
                <a:close/>
                <a:moveTo>
                  <a:pt x="42032" y="54008"/>
                </a:moveTo>
                <a:lnTo>
                  <a:pt x="42032" y="57748"/>
                </a:lnTo>
                <a:lnTo>
                  <a:pt x="38293" y="57748"/>
                </a:lnTo>
                <a:lnTo>
                  <a:pt x="38293" y="54008"/>
                </a:lnTo>
                <a:close/>
                <a:moveTo>
                  <a:pt x="45912" y="54008"/>
                </a:moveTo>
                <a:lnTo>
                  <a:pt x="45912" y="57748"/>
                </a:lnTo>
                <a:lnTo>
                  <a:pt x="42171" y="57748"/>
                </a:lnTo>
                <a:lnTo>
                  <a:pt x="42171" y="54008"/>
                </a:lnTo>
                <a:close/>
                <a:moveTo>
                  <a:pt x="49788" y="54008"/>
                </a:moveTo>
                <a:lnTo>
                  <a:pt x="49788" y="57748"/>
                </a:lnTo>
                <a:lnTo>
                  <a:pt x="46049" y="57748"/>
                </a:lnTo>
                <a:lnTo>
                  <a:pt x="46049" y="54008"/>
                </a:lnTo>
                <a:close/>
                <a:moveTo>
                  <a:pt x="53671" y="54008"/>
                </a:moveTo>
                <a:lnTo>
                  <a:pt x="53671" y="57748"/>
                </a:lnTo>
                <a:lnTo>
                  <a:pt x="49930" y="57748"/>
                </a:lnTo>
                <a:lnTo>
                  <a:pt x="49930" y="54008"/>
                </a:lnTo>
                <a:close/>
                <a:moveTo>
                  <a:pt x="57524" y="54008"/>
                </a:moveTo>
                <a:lnTo>
                  <a:pt x="57524" y="57748"/>
                </a:lnTo>
                <a:lnTo>
                  <a:pt x="53809" y="57748"/>
                </a:lnTo>
                <a:lnTo>
                  <a:pt x="53809" y="54008"/>
                </a:lnTo>
                <a:close/>
                <a:moveTo>
                  <a:pt x="61404" y="54008"/>
                </a:moveTo>
                <a:lnTo>
                  <a:pt x="61404" y="57748"/>
                </a:lnTo>
                <a:lnTo>
                  <a:pt x="57666" y="57748"/>
                </a:lnTo>
                <a:lnTo>
                  <a:pt x="57666" y="54008"/>
                </a:lnTo>
                <a:close/>
                <a:moveTo>
                  <a:pt x="65283" y="54008"/>
                </a:moveTo>
                <a:lnTo>
                  <a:pt x="65283" y="57748"/>
                </a:lnTo>
                <a:lnTo>
                  <a:pt x="61545" y="57748"/>
                </a:lnTo>
                <a:lnTo>
                  <a:pt x="61545" y="54008"/>
                </a:lnTo>
                <a:close/>
                <a:moveTo>
                  <a:pt x="69163" y="54008"/>
                </a:moveTo>
                <a:lnTo>
                  <a:pt x="69163" y="57748"/>
                </a:lnTo>
                <a:lnTo>
                  <a:pt x="65425" y="57748"/>
                </a:lnTo>
                <a:lnTo>
                  <a:pt x="65425" y="54008"/>
                </a:lnTo>
                <a:close/>
                <a:moveTo>
                  <a:pt x="73042" y="54008"/>
                </a:moveTo>
                <a:lnTo>
                  <a:pt x="73042" y="57748"/>
                </a:lnTo>
                <a:lnTo>
                  <a:pt x="69304" y="57748"/>
                </a:lnTo>
                <a:lnTo>
                  <a:pt x="69304" y="54008"/>
                </a:lnTo>
                <a:close/>
                <a:moveTo>
                  <a:pt x="76922" y="54008"/>
                </a:moveTo>
                <a:lnTo>
                  <a:pt x="76922" y="57748"/>
                </a:lnTo>
                <a:lnTo>
                  <a:pt x="73182" y="57748"/>
                </a:lnTo>
                <a:lnTo>
                  <a:pt x="73182" y="54008"/>
                </a:lnTo>
                <a:close/>
                <a:moveTo>
                  <a:pt x="80801" y="54008"/>
                </a:moveTo>
                <a:lnTo>
                  <a:pt x="80801" y="57748"/>
                </a:lnTo>
                <a:lnTo>
                  <a:pt x="77063" y="57748"/>
                </a:lnTo>
                <a:lnTo>
                  <a:pt x="77063" y="54008"/>
                </a:lnTo>
                <a:close/>
                <a:moveTo>
                  <a:pt x="84681" y="54008"/>
                </a:moveTo>
                <a:lnTo>
                  <a:pt x="84681" y="57748"/>
                </a:lnTo>
                <a:lnTo>
                  <a:pt x="80943" y="57748"/>
                </a:lnTo>
                <a:lnTo>
                  <a:pt x="80943" y="54008"/>
                </a:lnTo>
                <a:close/>
                <a:moveTo>
                  <a:pt x="88560" y="54008"/>
                </a:moveTo>
                <a:lnTo>
                  <a:pt x="88560" y="57748"/>
                </a:lnTo>
                <a:lnTo>
                  <a:pt x="84822" y="57748"/>
                </a:lnTo>
                <a:lnTo>
                  <a:pt x="84822" y="54008"/>
                </a:lnTo>
                <a:close/>
                <a:moveTo>
                  <a:pt x="92440" y="54008"/>
                </a:moveTo>
                <a:lnTo>
                  <a:pt x="92440" y="57748"/>
                </a:lnTo>
                <a:lnTo>
                  <a:pt x="88702" y="57748"/>
                </a:lnTo>
                <a:lnTo>
                  <a:pt x="88702" y="54008"/>
                </a:lnTo>
                <a:close/>
                <a:moveTo>
                  <a:pt x="96319" y="54008"/>
                </a:moveTo>
                <a:lnTo>
                  <a:pt x="96319" y="57748"/>
                </a:lnTo>
                <a:lnTo>
                  <a:pt x="92581" y="57748"/>
                </a:lnTo>
                <a:lnTo>
                  <a:pt x="92581" y="54008"/>
                </a:lnTo>
                <a:close/>
                <a:moveTo>
                  <a:pt x="100199" y="54008"/>
                </a:moveTo>
                <a:lnTo>
                  <a:pt x="100199" y="57748"/>
                </a:lnTo>
                <a:lnTo>
                  <a:pt x="96461" y="57748"/>
                </a:lnTo>
                <a:lnTo>
                  <a:pt x="96461" y="54008"/>
                </a:lnTo>
                <a:close/>
                <a:moveTo>
                  <a:pt x="104078" y="54008"/>
                </a:moveTo>
                <a:lnTo>
                  <a:pt x="104078" y="57748"/>
                </a:lnTo>
                <a:lnTo>
                  <a:pt x="100340" y="57748"/>
                </a:lnTo>
                <a:lnTo>
                  <a:pt x="100340" y="54008"/>
                </a:lnTo>
                <a:close/>
                <a:moveTo>
                  <a:pt x="107958" y="54008"/>
                </a:moveTo>
                <a:lnTo>
                  <a:pt x="107958" y="57748"/>
                </a:lnTo>
                <a:lnTo>
                  <a:pt x="104220" y="57748"/>
                </a:lnTo>
                <a:lnTo>
                  <a:pt x="104220" y="54008"/>
                </a:lnTo>
                <a:close/>
                <a:moveTo>
                  <a:pt x="111837" y="54008"/>
                </a:moveTo>
                <a:lnTo>
                  <a:pt x="111837" y="57748"/>
                </a:lnTo>
                <a:lnTo>
                  <a:pt x="108099" y="57748"/>
                </a:lnTo>
                <a:lnTo>
                  <a:pt x="108099" y="54008"/>
                </a:lnTo>
                <a:close/>
                <a:moveTo>
                  <a:pt x="115717" y="54008"/>
                </a:moveTo>
                <a:lnTo>
                  <a:pt x="115717" y="57748"/>
                </a:lnTo>
                <a:lnTo>
                  <a:pt x="111979" y="57748"/>
                </a:lnTo>
                <a:lnTo>
                  <a:pt x="111979" y="54008"/>
                </a:lnTo>
                <a:close/>
                <a:moveTo>
                  <a:pt x="119596" y="54008"/>
                </a:moveTo>
                <a:lnTo>
                  <a:pt x="119596" y="57748"/>
                </a:lnTo>
                <a:lnTo>
                  <a:pt x="115855" y="57748"/>
                </a:lnTo>
                <a:lnTo>
                  <a:pt x="115855" y="54008"/>
                </a:lnTo>
                <a:close/>
                <a:moveTo>
                  <a:pt x="123476" y="54008"/>
                </a:moveTo>
                <a:lnTo>
                  <a:pt x="123476" y="57748"/>
                </a:lnTo>
                <a:lnTo>
                  <a:pt x="119735" y="57748"/>
                </a:lnTo>
                <a:lnTo>
                  <a:pt x="119735" y="54008"/>
                </a:lnTo>
                <a:close/>
                <a:moveTo>
                  <a:pt x="127355" y="54008"/>
                </a:moveTo>
                <a:lnTo>
                  <a:pt x="127355" y="57748"/>
                </a:lnTo>
                <a:lnTo>
                  <a:pt x="123614" y="57748"/>
                </a:lnTo>
                <a:lnTo>
                  <a:pt x="123614" y="54008"/>
                </a:lnTo>
                <a:close/>
                <a:moveTo>
                  <a:pt x="131235" y="54008"/>
                </a:moveTo>
                <a:lnTo>
                  <a:pt x="131235" y="57748"/>
                </a:lnTo>
                <a:lnTo>
                  <a:pt x="127494" y="57748"/>
                </a:lnTo>
                <a:lnTo>
                  <a:pt x="127494" y="54008"/>
                </a:lnTo>
                <a:close/>
                <a:moveTo>
                  <a:pt x="135114" y="54008"/>
                </a:moveTo>
                <a:lnTo>
                  <a:pt x="135114" y="57748"/>
                </a:lnTo>
                <a:lnTo>
                  <a:pt x="131373" y="57748"/>
                </a:lnTo>
                <a:lnTo>
                  <a:pt x="131373" y="54008"/>
                </a:lnTo>
                <a:close/>
                <a:moveTo>
                  <a:pt x="7114" y="57885"/>
                </a:moveTo>
                <a:lnTo>
                  <a:pt x="7114" y="61600"/>
                </a:lnTo>
                <a:lnTo>
                  <a:pt x="3376" y="61600"/>
                </a:lnTo>
                <a:lnTo>
                  <a:pt x="3376" y="57885"/>
                </a:lnTo>
                <a:close/>
                <a:moveTo>
                  <a:pt x="10993" y="57885"/>
                </a:moveTo>
                <a:lnTo>
                  <a:pt x="10993" y="61600"/>
                </a:lnTo>
                <a:lnTo>
                  <a:pt x="7256" y="61600"/>
                </a:lnTo>
                <a:lnTo>
                  <a:pt x="7256" y="57885"/>
                </a:lnTo>
                <a:close/>
                <a:moveTo>
                  <a:pt x="14873" y="57885"/>
                </a:moveTo>
                <a:lnTo>
                  <a:pt x="14873" y="61600"/>
                </a:lnTo>
                <a:lnTo>
                  <a:pt x="11135" y="61600"/>
                </a:lnTo>
                <a:lnTo>
                  <a:pt x="11135" y="57885"/>
                </a:lnTo>
                <a:close/>
                <a:moveTo>
                  <a:pt x="18752" y="57885"/>
                </a:moveTo>
                <a:lnTo>
                  <a:pt x="18752" y="61600"/>
                </a:lnTo>
                <a:lnTo>
                  <a:pt x="15015" y="61600"/>
                </a:lnTo>
                <a:lnTo>
                  <a:pt x="15015" y="57885"/>
                </a:lnTo>
                <a:close/>
                <a:moveTo>
                  <a:pt x="22632" y="57885"/>
                </a:moveTo>
                <a:lnTo>
                  <a:pt x="22632" y="61600"/>
                </a:lnTo>
                <a:lnTo>
                  <a:pt x="18894" y="61600"/>
                </a:lnTo>
                <a:lnTo>
                  <a:pt x="18894" y="57885"/>
                </a:lnTo>
                <a:close/>
                <a:moveTo>
                  <a:pt x="26514" y="57885"/>
                </a:moveTo>
                <a:lnTo>
                  <a:pt x="26514" y="61600"/>
                </a:lnTo>
                <a:lnTo>
                  <a:pt x="22775" y="61600"/>
                </a:lnTo>
                <a:lnTo>
                  <a:pt x="22775" y="57885"/>
                </a:lnTo>
                <a:close/>
                <a:moveTo>
                  <a:pt x="30394" y="57885"/>
                </a:moveTo>
                <a:lnTo>
                  <a:pt x="30394" y="61600"/>
                </a:lnTo>
                <a:lnTo>
                  <a:pt x="26654" y="61600"/>
                </a:lnTo>
                <a:lnTo>
                  <a:pt x="26654" y="57885"/>
                </a:lnTo>
                <a:close/>
                <a:moveTo>
                  <a:pt x="34273" y="57885"/>
                </a:moveTo>
                <a:lnTo>
                  <a:pt x="34273" y="61600"/>
                </a:lnTo>
                <a:lnTo>
                  <a:pt x="30534" y="61600"/>
                </a:lnTo>
                <a:lnTo>
                  <a:pt x="30534" y="57885"/>
                </a:lnTo>
                <a:close/>
                <a:moveTo>
                  <a:pt x="38153" y="57885"/>
                </a:moveTo>
                <a:lnTo>
                  <a:pt x="38153" y="61600"/>
                </a:lnTo>
                <a:lnTo>
                  <a:pt x="34413" y="61600"/>
                </a:lnTo>
                <a:lnTo>
                  <a:pt x="34413" y="57885"/>
                </a:lnTo>
                <a:close/>
                <a:moveTo>
                  <a:pt x="42032" y="57885"/>
                </a:moveTo>
                <a:lnTo>
                  <a:pt x="42032" y="61600"/>
                </a:lnTo>
                <a:lnTo>
                  <a:pt x="38293" y="61600"/>
                </a:lnTo>
                <a:lnTo>
                  <a:pt x="38293" y="57885"/>
                </a:lnTo>
                <a:close/>
                <a:moveTo>
                  <a:pt x="45912" y="57885"/>
                </a:moveTo>
                <a:lnTo>
                  <a:pt x="45912" y="61600"/>
                </a:lnTo>
                <a:lnTo>
                  <a:pt x="42171" y="61600"/>
                </a:lnTo>
                <a:lnTo>
                  <a:pt x="42171" y="57885"/>
                </a:lnTo>
                <a:close/>
                <a:moveTo>
                  <a:pt x="49788" y="57885"/>
                </a:moveTo>
                <a:lnTo>
                  <a:pt x="49788" y="61600"/>
                </a:lnTo>
                <a:lnTo>
                  <a:pt x="46049" y="61600"/>
                </a:lnTo>
                <a:lnTo>
                  <a:pt x="46049" y="57885"/>
                </a:lnTo>
                <a:close/>
                <a:moveTo>
                  <a:pt x="53671" y="57885"/>
                </a:moveTo>
                <a:lnTo>
                  <a:pt x="53671" y="61600"/>
                </a:lnTo>
                <a:lnTo>
                  <a:pt x="49930" y="61600"/>
                </a:lnTo>
                <a:lnTo>
                  <a:pt x="49930" y="57885"/>
                </a:lnTo>
                <a:close/>
                <a:moveTo>
                  <a:pt x="57524" y="57885"/>
                </a:moveTo>
                <a:lnTo>
                  <a:pt x="57524" y="61600"/>
                </a:lnTo>
                <a:lnTo>
                  <a:pt x="53809" y="61600"/>
                </a:lnTo>
                <a:lnTo>
                  <a:pt x="53809" y="57885"/>
                </a:lnTo>
                <a:close/>
                <a:moveTo>
                  <a:pt x="61404" y="57885"/>
                </a:moveTo>
                <a:lnTo>
                  <a:pt x="61404" y="61600"/>
                </a:lnTo>
                <a:lnTo>
                  <a:pt x="57666" y="61600"/>
                </a:lnTo>
                <a:lnTo>
                  <a:pt x="57666" y="57885"/>
                </a:lnTo>
                <a:close/>
                <a:moveTo>
                  <a:pt x="65283" y="57885"/>
                </a:moveTo>
                <a:lnTo>
                  <a:pt x="65283" y="61600"/>
                </a:lnTo>
                <a:lnTo>
                  <a:pt x="61545" y="61600"/>
                </a:lnTo>
                <a:lnTo>
                  <a:pt x="61545" y="57885"/>
                </a:lnTo>
                <a:close/>
                <a:moveTo>
                  <a:pt x="69163" y="57885"/>
                </a:moveTo>
                <a:lnTo>
                  <a:pt x="69163" y="61600"/>
                </a:lnTo>
                <a:lnTo>
                  <a:pt x="65425" y="61600"/>
                </a:lnTo>
                <a:lnTo>
                  <a:pt x="65425" y="57885"/>
                </a:lnTo>
                <a:close/>
                <a:moveTo>
                  <a:pt x="73042" y="57885"/>
                </a:moveTo>
                <a:lnTo>
                  <a:pt x="73042" y="61600"/>
                </a:lnTo>
                <a:lnTo>
                  <a:pt x="69304" y="61600"/>
                </a:lnTo>
                <a:lnTo>
                  <a:pt x="69304" y="57885"/>
                </a:lnTo>
                <a:close/>
                <a:moveTo>
                  <a:pt x="76922" y="57885"/>
                </a:moveTo>
                <a:lnTo>
                  <a:pt x="76922" y="61600"/>
                </a:lnTo>
                <a:lnTo>
                  <a:pt x="73182" y="61600"/>
                </a:lnTo>
                <a:lnTo>
                  <a:pt x="73182" y="57885"/>
                </a:lnTo>
                <a:close/>
                <a:moveTo>
                  <a:pt x="80801" y="57885"/>
                </a:moveTo>
                <a:lnTo>
                  <a:pt x="80801" y="61600"/>
                </a:lnTo>
                <a:lnTo>
                  <a:pt x="77063" y="61600"/>
                </a:lnTo>
                <a:lnTo>
                  <a:pt x="77063" y="57885"/>
                </a:lnTo>
                <a:close/>
                <a:moveTo>
                  <a:pt x="84681" y="57885"/>
                </a:moveTo>
                <a:lnTo>
                  <a:pt x="84681" y="61600"/>
                </a:lnTo>
                <a:lnTo>
                  <a:pt x="80943" y="61600"/>
                </a:lnTo>
                <a:lnTo>
                  <a:pt x="80943" y="57885"/>
                </a:lnTo>
                <a:close/>
                <a:moveTo>
                  <a:pt x="88560" y="57885"/>
                </a:moveTo>
                <a:lnTo>
                  <a:pt x="88560" y="61600"/>
                </a:lnTo>
                <a:lnTo>
                  <a:pt x="84822" y="61600"/>
                </a:lnTo>
                <a:lnTo>
                  <a:pt x="84822" y="57885"/>
                </a:lnTo>
                <a:close/>
                <a:moveTo>
                  <a:pt x="92440" y="57885"/>
                </a:moveTo>
                <a:lnTo>
                  <a:pt x="92440" y="61600"/>
                </a:lnTo>
                <a:lnTo>
                  <a:pt x="88702" y="61600"/>
                </a:lnTo>
                <a:lnTo>
                  <a:pt x="88702" y="57885"/>
                </a:lnTo>
                <a:close/>
                <a:moveTo>
                  <a:pt x="96319" y="57885"/>
                </a:moveTo>
                <a:lnTo>
                  <a:pt x="96319" y="61600"/>
                </a:lnTo>
                <a:lnTo>
                  <a:pt x="92581" y="61600"/>
                </a:lnTo>
                <a:lnTo>
                  <a:pt x="92581" y="57885"/>
                </a:lnTo>
                <a:close/>
                <a:moveTo>
                  <a:pt x="100199" y="57885"/>
                </a:moveTo>
                <a:lnTo>
                  <a:pt x="100199" y="61600"/>
                </a:lnTo>
                <a:lnTo>
                  <a:pt x="96461" y="61600"/>
                </a:lnTo>
                <a:lnTo>
                  <a:pt x="96461" y="57885"/>
                </a:lnTo>
                <a:close/>
                <a:moveTo>
                  <a:pt x="104078" y="57885"/>
                </a:moveTo>
                <a:lnTo>
                  <a:pt x="104078" y="61600"/>
                </a:lnTo>
                <a:lnTo>
                  <a:pt x="100340" y="61600"/>
                </a:lnTo>
                <a:lnTo>
                  <a:pt x="100340" y="57885"/>
                </a:lnTo>
                <a:close/>
                <a:moveTo>
                  <a:pt x="107958" y="57885"/>
                </a:moveTo>
                <a:lnTo>
                  <a:pt x="107958" y="61600"/>
                </a:lnTo>
                <a:lnTo>
                  <a:pt x="104220" y="61600"/>
                </a:lnTo>
                <a:lnTo>
                  <a:pt x="104220" y="57885"/>
                </a:lnTo>
                <a:close/>
                <a:moveTo>
                  <a:pt x="111837" y="57885"/>
                </a:moveTo>
                <a:lnTo>
                  <a:pt x="111837" y="61600"/>
                </a:lnTo>
                <a:lnTo>
                  <a:pt x="108099" y="61600"/>
                </a:lnTo>
                <a:lnTo>
                  <a:pt x="108099" y="57885"/>
                </a:lnTo>
                <a:close/>
                <a:moveTo>
                  <a:pt x="115717" y="57885"/>
                </a:moveTo>
                <a:lnTo>
                  <a:pt x="115717" y="61600"/>
                </a:lnTo>
                <a:lnTo>
                  <a:pt x="111979" y="61600"/>
                </a:lnTo>
                <a:lnTo>
                  <a:pt x="111979" y="57885"/>
                </a:lnTo>
                <a:close/>
                <a:moveTo>
                  <a:pt x="119596" y="57885"/>
                </a:moveTo>
                <a:lnTo>
                  <a:pt x="119596" y="61600"/>
                </a:lnTo>
                <a:lnTo>
                  <a:pt x="115855" y="61600"/>
                </a:lnTo>
                <a:lnTo>
                  <a:pt x="115855" y="57885"/>
                </a:lnTo>
                <a:close/>
                <a:moveTo>
                  <a:pt x="123476" y="57885"/>
                </a:moveTo>
                <a:lnTo>
                  <a:pt x="123476" y="61600"/>
                </a:lnTo>
                <a:lnTo>
                  <a:pt x="119735" y="61600"/>
                </a:lnTo>
                <a:lnTo>
                  <a:pt x="119735" y="57885"/>
                </a:lnTo>
                <a:close/>
                <a:moveTo>
                  <a:pt x="127355" y="57885"/>
                </a:moveTo>
                <a:lnTo>
                  <a:pt x="127355" y="61600"/>
                </a:lnTo>
                <a:lnTo>
                  <a:pt x="123614" y="61600"/>
                </a:lnTo>
                <a:lnTo>
                  <a:pt x="123614" y="57885"/>
                </a:lnTo>
                <a:close/>
                <a:moveTo>
                  <a:pt x="131235" y="57885"/>
                </a:moveTo>
                <a:lnTo>
                  <a:pt x="131235" y="61600"/>
                </a:lnTo>
                <a:lnTo>
                  <a:pt x="127494" y="61600"/>
                </a:lnTo>
                <a:lnTo>
                  <a:pt x="127494" y="57885"/>
                </a:lnTo>
                <a:close/>
                <a:moveTo>
                  <a:pt x="135114" y="57885"/>
                </a:moveTo>
                <a:lnTo>
                  <a:pt x="135114" y="61600"/>
                </a:lnTo>
                <a:lnTo>
                  <a:pt x="131373" y="61600"/>
                </a:lnTo>
                <a:lnTo>
                  <a:pt x="131373" y="57885"/>
                </a:lnTo>
                <a:close/>
                <a:moveTo>
                  <a:pt x="7114" y="61740"/>
                </a:moveTo>
                <a:lnTo>
                  <a:pt x="7114" y="65479"/>
                </a:lnTo>
                <a:lnTo>
                  <a:pt x="3376" y="65479"/>
                </a:lnTo>
                <a:lnTo>
                  <a:pt x="3376" y="61740"/>
                </a:lnTo>
                <a:close/>
                <a:moveTo>
                  <a:pt x="10993" y="61740"/>
                </a:moveTo>
                <a:lnTo>
                  <a:pt x="10993" y="65479"/>
                </a:lnTo>
                <a:lnTo>
                  <a:pt x="7256" y="65479"/>
                </a:lnTo>
                <a:lnTo>
                  <a:pt x="7256" y="61740"/>
                </a:lnTo>
                <a:close/>
                <a:moveTo>
                  <a:pt x="14873" y="61740"/>
                </a:moveTo>
                <a:lnTo>
                  <a:pt x="14873" y="65479"/>
                </a:lnTo>
                <a:lnTo>
                  <a:pt x="11135" y="65479"/>
                </a:lnTo>
                <a:lnTo>
                  <a:pt x="11135" y="61740"/>
                </a:lnTo>
                <a:close/>
                <a:moveTo>
                  <a:pt x="18752" y="61740"/>
                </a:moveTo>
                <a:lnTo>
                  <a:pt x="18752" y="65479"/>
                </a:lnTo>
                <a:lnTo>
                  <a:pt x="15015" y="65479"/>
                </a:lnTo>
                <a:lnTo>
                  <a:pt x="15015" y="61740"/>
                </a:lnTo>
                <a:close/>
                <a:moveTo>
                  <a:pt x="22632" y="61740"/>
                </a:moveTo>
                <a:lnTo>
                  <a:pt x="22632" y="65479"/>
                </a:lnTo>
                <a:lnTo>
                  <a:pt x="18894" y="65479"/>
                </a:lnTo>
                <a:lnTo>
                  <a:pt x="18894" y="61740"/>
                </a:lnTo>
                <a:close/>
                <a:moveTo>
                  <a:pt x="26514" y="61740"/>
                </a:moveTo>
                <a:lnTo>
                  <a:pt x="26514" y="65479"/>
                </a:lnTo>
                <a:lnTo>
                  <a:pt x="22775" y="65479"/>
                </a:lnTo>
                <a:lnTo>
                  <a:pt x="22775" y="61740"/>
                </a:lnTo>
                <a:close/>
                <a:moveTo>
                  <a:pt x="30394" y="61740"/>
                </a:moveTo>
                <a:lnTo>
                  <a:pt x="30394" y="65479"/>
                </a:lnTo>
                <a:lnTo>
                  <a:pt x="26654" y="65479"/>
                </a:lnTo>
                <a:lnTo>
                  <a:pt x="26654" y="61740"/>
                </a:lnTo>
                <a:close/>
                <a:moveTo>
                  <a:pt x="34273" y="61740"/>
                </a:moveTo>
                <a:lnTo>
                  <a:pt x="34273" y="65479"/>
                </a:lnTo>
                <a:lnTo>
                  <a:pt x="30534" y="65479"/>
                </a:lnTo>
                <a:lnTo>
                  <a:pt x="30534" y="61740"/>
                </a:lnTo>
                <a:close/>
                <a:moveTo>
                  <a:pt x="38153" y="61740"/>
                </a:moveTo>
                <a:lnTo>
                  <a:pt x="38153" y="65479"/>
                </a:lnTo>
                <a:lnTo>
                  <a:pt x="34413" y="65479"/>
                </a:lnTo>
                <a:lnTo>
                  <a:pt x="34413" y="61740"/>
                </a:lnTo>
                <a:close/>
                <a:moveTo>
                  <a:pt x="42032" y="61740"/>
                </a:moveTo>
                <a:lnTo>
                  <a:pt x="42032" y="65479"/>
                </a:lnTo>
                <a:lnTo>
                  <a:pt x="38293" y="65479"/>
                </a:lnTo>
                <a:lnTo>
                  <a:pt x="38293" y="61740"/>
                </a:lnTo>
                <a:close/>
                <a:moveTo>
                  <a:pt x="45912" y="61740"/>
                </a:moveTo>
                <a:lnTo>
                  <a:pt x="45912" y="65479"/>
                </a:lnTo>
                <a:lnTo>
                  <a:pt x="42171" y="65479"/>
                </a:lnTo>
                <a:lnTo>
                  <a:pt x="42171" y="61740"/>
                </a:lnTo>
                <a:close/>
                <a:moveTo>
                  <a:pt x="49788" y="61740"/>
                </a:moveTo>
                <a:lnTo>
                  <a:pt x="49788" y="65479"/>
                </a:lnTo>
                <a:lnTo>
                  <a:pt x="46049" y="65479"/>
                </a:lnTo>
                <a:lnTo>
                  <a:pt x="46049" y="61740"/>
                </a:lnTo>
                <a:close/>
                <a:moveTo>
                  <a:pt x="53671" y="61740"/>
                </a:moveTo>
                <a:lnTo>
                  <a:pt x="53671" y="65479"/>
                </a:lnTo>
                <a:lnTo>
                  <a:pt x="49930" y="65479"/>
                </a:lnTo>
                <a:lnTo>
                  <a:pt x="49930" y="61740"/>
                </a:lnTo>
                <a:close/>
                <a:moveTo>
                  <a:pt x="57524" y="61740"/>
                </a:moveTo>
                <a:lnTo>
                  <a:pt x="57524" y="65479"/>
                </a:lnTo>
                <a:lnTo>
                  <a:pt x="53809" y="65479"/>
                </a:lnTo>
                <a:lnTo>
                  <a:pt x="53809" y="61740"/>
                </a:lnTo>
                <a:close/>
                <a:moveTo>
                  <a:pt x="61404" y="61740"/>
                </a:moveTo>
                <a:lnTo>
                  <a:pt x="61404" y="65479"/>
                </a:lnTo>
                <a:lnTo>
                  <a:pt x="57666" y="65479"/>
                </a:lnTo>
                <a:lnTo>
                  <a:pt x="57666" y="61740"/>
                </a:lnTo>
                <a:close/>
                <a:moveTo>
                  <a:pt x="65283" y="61740"/>
                </a:moveTo>
                <a:lnTo>
                  <a:pt x="65283" y="65479"/>
                </a:lnTo>
                <a:lnTo>
                  <a:pt x="61545" y="65479"/>
                </a:lnTo>
                <a:lnTo>
                  <a:pt x="61545" y="61740"/>
                </a:lnTo>
                <a:close/>
                <a:moveTo>
                  <a:pt x="69163" y="61740"/>
                </a:moveTo>
                <a:lnTo>
                  <a:pt x="69163" y="65479"/>
                </a:lnTo>
                <a:lnTo>
                  <a:pt x="65425" y="65479"/>
                </a:lnTo>
                <a:lnTo>
                  <a:pt x="65425" y="61740"/>
                </a:lnTo>
                <a:close/>
                <a:moveTo>
                  <a:pt x="73042" y="61740"/>
                </a:moveTo>
                <a:lnTo>
                  <a:pt x="73042" y="65479"/>
                </a:lnTo>
                <a:lnTo>
                  <a:pt x="69304" y="65479"/>
                </a:lnTo>
                <a:lnTo>
                  <a:pt x="69304" y="61740"/>
                </a:lnTo>
                <a:close/>
                <a:moveTo>
                  <a:pt x="76922" y="61740"/>
                </a:moveTo>
                <a:lnTo>
                  <a:pt x="76922" y="65479"/>
                </a:lnTo>
                <a:lnTo>
                  <a:pt x="73182" y="65479"/>
                </a:lnTo>
                <a:lnTo>
                  <a:pt x="73182" y="61740"/>
                </a:lnTo>
                <a:close/>
                <a:moveTo>
                  <a:pt x="80801" y="61740"/>
                </a:moveTo>
                <a:lnTo>
                  <a:pt x="80801" y="65479"/>
                </a:lnTo>
                <a:lnTo>
                  <a:pt x="77063" y="65479"/>
                </a:lnTo>
                <a:lnTo>
                  <a:pt x="77063" y="61740"/>
                </a:lnTo>
                <a:close/>
                <a:moveTo>
                  <a:pt x="84681" y="61740"/>
                </a:moveTo>
                <a:lnTo>
                  <a:pt x="84681" y="65479"/>
                </a:lnTo>
                <a:lnTo>
                  <a:pt x="80943" y="65479"/>
                </a:lnTo>
                <a:lnTo>
                  <a:pt x="80943" y="61740"/>
                </a:lnTo>
                <a:close/>
                <a:moveTo>
                  <a:pt x="88560" y="61740"/>
                </a:moveTo>
                <a:lnTo>
                  <a:pt x="88560" y="65479"/>
                </a:lnTo>
                <a:lnTo>
                  <a:pt x="84822" y="65479"/>
                </a:lnTo>
                <a:lnTo>
                  <a:pt x="84822" y="61740"/>
                </a:lnTo>
                <a:close/>
                <a:moveTo>
                  <a:pt x="92440" y="61740"/>
                </a:moveTo>
                <a:lnTo>
                  <a:pt x="92440" y="65479"/>
                </a:lnTo>
                <a:lnTo>
                  <a:pt x="88702" y="65479"/>
                </a:lnTo>
                <a:lnTo>
                  <a:pt x="88702" y="61740"/>
                </a:lnTo>
                <a:close/>
                <a:moveTo>
                  <a:pt x="96319" y="61740"/>
                </a:moveTo>
                <a:lnTo>
                  <a:pt x="96319" y="65479"/>
                </a:lnTo>
                <a:lnTo>
                  <a:pt x="92581" y="65479"/>
                </a:lnTo>
                <a:lnTo>
                  <a:pt x="92581" y="61740"/>
                </a:lnTo>
                <a:close/>
                <a:moveTo>
                  <a:pt x="100199" y="61740"/>
                </a:moveTo>
                <a:lnTo>
                  <a:pt x="100199" y="65479"/>
                </a:lnTo>
                <a:lnTo>
                  <a:pt x="96461" y="65479"/>
                </a:lnTo>
                <a:lnTo>
                  <a:pt x="96461" y="61740"/>
                </a:lnTo>
                <a:close/>
                <a:moveTo>
                  <a:pt x="104078" y="61740"/>
                </a:moveTo>
                <a:lnTo>
                  <a:pt x="104078" y="65479"/>
                </a:lnTo>
                <a:lnTo>
                  <a:pt x="100340" y="65479"/>
                </a:lnTo>
                <a:lnTo>
                  <a:pt x="100340" y="61740"/>
                </a:lnTo>
                <a:close/>
                <a:moveTo>
                  <a:pt x="107958" y="61740"/>
                </a:moveTo>
                <a:lnTo>
                  <a:pt x="107958" y="65479"/>
                </a:lnTo>
                <a:lnTo>
                  <a:pt x="104220" y="65479"/>
                </a:lnTo>
                <a:lnTo>
                  <a:pt x="104220" y="61740"/>
                </a:lnTo>
                <a:close/>
                <a:moveTo>
                  <a:pt x="111837" y="61740"/>
                </a:moveTo>
                <a:lnTo>
                  <a:pt x="111837" y="65479"/>
                </a:lnTo>
                <a:lnTo>
                  <a:pt x="108099" y="65479"/>
                </a:lnTo>
                <a:lnTo>
                  <a:pt x="108099" y="61740"/>
                </a:lnTo>
                <a:close/>
                <a:moveTo>
                  <a:pt x="115717" y="61740"/>
                </a:moveTo>
                <a:lnTo>
                  <a:pt x="115717" y="65479"/>
                </a:lnTo>
                <a:lnTo>
                  <a:pt x="111979" y="65479"/>
                </a:lnTo>
                <a:lnTo>
                  <a:pt x="111979" y="61740"/>
                </a:lnTo>
                <a:close/>
                <a:moveTo>
                  <a:pt x="119596" y="61740"/>
                </a:moveTo>
                <a:lnTo>
                  <a:pt x="119596" y="65479"/>
                </a:lnTo>
                <a:lnTo>
                  <a:pt x="115855" y="65479"/>
                </a:lnTo>
                <a:lnTo>
                  <a:pt x="115855" y="61740"/>
                </a:lnTo>
                <a:close/>
                <a:moveTo>
                  <a:pt x="123476" y="61740"/>
                </a:moveTo>
                <a:lnTo>
                  <a:pt x="123476" y="65479"/>
                </a:lnTo>
                <a:lnTo>
                  <a:pt x="119735" y="65479"/>
                </a:lnTo>
                <a:lnTo>
                  <a:pt x="119735" y="61740"/>
                </a:lnTo>
                <a:close/>
                <a:moveTo>
                  <a:pt x="127355" y="61740"/>
                </a:moveTo>
                <a:lnTo>
                  <a:pt x="127355" y="65479"/>
                </a:lnTo>
                <a:lnTo>
                  <a:pt x="123614" y="65479"/>
                </a:lnTo>
                <a:lnTo>
                  <a:pt x="123614" y="61740"/>
                </a:lnTo>
                <a:close/>
                <a:moveTo>
                  <a:pt x="131235" y="61740"/>
                </a:moveTo>
                <a:lnTo>
                  <a:pt x="131235" y="65479"/>
                </a:lnTo>
                <a:lnTo>
                  <a:pt x="127494" y="65479"/>
                </a:lnTo>
                <a:lnTo>
                  <a:pt x="127494" y="61740"/>
                </a:lnTo>
                <a:close/>
                <a:moveTo>
                  <a:pt x="135114" y="61740"/>
                </a:moveTo>
                <a:lnTo>
                  <a:pt x="135114" y="65479"/>
                </a:lnTo>
                <a:lnTo>
                  <a:pt x="131373" y="65479"/>
                </a:lnTo>
                <a:lnTo>
                  <a:pt x="131373" y="61740"/>
                </a:lnTo>
                <a:close/>
                <a:moveTo>
                  <a:pt x="7114" y="65619"/>
                </a:moveTo>
                <a:lnTo>
                  <a:pt x="7114" y="69359"/>
                </a:lnTo>
                <a:lnTo>
                  <a:pt x="3376" y="69359"/>
                </a:lnTo>
                <a:lnTo>
                  <a:pt x="3376" y="65619"/>
                </a:lnTo>
                <a:close/>
                <a:moveTo>
                  <a:pt x="10993" y="65619"/>
                </a:moveTo>
                <a:lnTo>
                  <a:pt x="10993" y="69359"/>
                </a:lnTo>
                <a:lnTo>
                  <a:pt x="7256" y="69359"/>
                </a:lnTo>
                <a:lnTo>
                  <a:pt x="7256" y="65619"/>
                </a:lnTo>
                <a:close/>
                <a:moveTo>
                  <a:pt x="14873" y="65619"/>
                </a:moveTo>
                <a:lnTo>
                  <a:pt x="14873" y="69359"/>
                </a:lnTo>
                <a:lnTo>
                  <a:pt x="11135" y="69359"/>
                </a:lnTo>
                <a:lnTo>
                  <a:pt x="11135" y="65619"/>
                </a:lnTo>
                <a:close/>
                <a:moveTo>
                  <a:pt x="18752" y="65619"/>
                </a:moveTo>
                <a:lnTo>
                  <a:pt x="18752" y="69359"/>
                </a:lnTo>
                <a:lnTo>
                  <a:pt x="15015" y="69359"/>
                </a:lnTo>
                <a:lnTo>
                  <a:pt x="15015" y="65619"/>
                </a:lnTo>
                <a:close/>
                <a:moveTo>
                  <a:pt x="22632" y="65619"/>
                </a:moveTo>
                <a:lnTo>
                  <a:pt x="22632" y="69359"/>
                </a:lnTo>
                <a:lnTo>
                  <a:pt x="18894" y="69359"/>
                </a:lnTo>
                <a:lnTo>
                  <a:pt x="18894" y="65619"/>
                </a:lnTo>
                <a:close/>
                <a:moveTo>
                  <a:pt x="26514" y="65619"/>
                </a:moveTo>
                <a:lnTo>
                  <a:pt x="26514" y="69359"/>
                </a:lnTo>
                <a:lnTo>
                  <a:pt x="22775" y="69359"/>
                </a:lnTo>
                <a:lnTo>
                  <a:pt x="22775" y="65619"/>
                </a:lnTo>
                <a:close/>
                <a:moveTo>
                  <a:pt x="30394" y="65619"/>
                </a:moveTo>
                <a:lnTo>
                  <a:pt x="30394" y="69359"/>
                </a:lnTo>
                <a:lnTo>
                  <a:pt x="26654" y="69359"/>
                </a:lnTo>
                <a:lnTo>
                  <a:pt x="26654" y="65619"/>
                </a:lnTo>
                <a:close/>
                <a:moveTo>
                  <a:pt x="34273" y="65619"/>
                </a:moveTo>
                <a:lnTo>
                  <a:pt x="34273" y="69359"/>
                </a:lnTo>
                <a:lnTo>
                  <a:pt x="30534" y="69359"/>
                </a:lnTo>
                <a:lnTo>
                  <a:pt x="30534" y="65619"/>
                </a:lnTo>
                <a:close/>
                <a:moveTo>
                  <a:pt x="38153" y="65619"/>
                </a:moveTo>
                <a:lnTo>
                  <a:pt x="38153" y="69359"/>
                </a:lnTo>
                <a:lnTo>
                  <a:pt x="34413" y="69359"/>
                </a:lnTo>
                <a:lnTo>
                  <a:pt x="34413" y="65619"/>
                </a:lnTo>
                <a:close/>
                <a:moveTo>
                  <a:pt x="42032" y="65619"/>
                </a:moveTo>
                <a:lnTo>
                  <a:pt x="42032" y="69359"/>
                </a:lnTo>
                <a:lnTo>
                  <a:pt x="38293" y="69359"/>
                </a:lnTo>
                <a:lnTo>
                  <a:pt x="38293" y="65619"/>
                </a:lnTo>
                <a:close/>
                <a:moveTo>
                  <a:pt x="45912" y="65619"/>
                </a:moveTo>
                <a:lnTo>
                  <a:pt x="45912" y="69359"/>
                </a:lnTo>
                <a:lnTo>
                  <a:pt x="42171" y="69359"/>
                </a:lnTo>
                <a:lnTo>
                  <a:pt x="42171" y="65619"/>
                </a:lnTo>
                <a:close/>
                <a:moveTo>
                  <a:pt x="49788" y="65619"/>
                </a:moveTo>
                <a:lnTo>
                  <a:pt x="49788" y="69359"/>
                </a:lnTo>
                <a:lnTo>
                  <a:pt x="46049" y="69359"/>
                </a:lnTo>
                <a:lnTo>
                  <a:pt x="46049" y="65619"/>
                </a:lnTo>
                <a:close/>
                <a:moveTo>
                  <a:pt x="53671" y="65619"/>
                </a:moveTo>
                <a:lnTo>
                  <a:pt x="53671" y="69359"/>
                </a:lnTo>
                <a:lnTo>
                  <a:pt x="49930" y="69359"/>
                </a:lnTo>
                <a:lnTo>
                  <a:pt x="49930" y="65619"/>
                </a:lnTo>
                <a:close/>
                <a:moveTo>
                  <a:pt x="57524" y="65619"/>
                </a:moveTo>
                <a:lnTo>
                  <a:pt x="57524" y="69359"/>
                </a:lnTo>
                <a:lnTo>
                  <a:pt x="53809" y="69359"/>
                </a:lnTo>
                <a:lnTo>
                  <a:pt x="53809" y="65619"/>
                </a:lnTo>
                <a:close/>
                <a:moveTo>
                  <a:pt x="61404" y="65619"/>
                </a:moveTo>
                <a:lnTo>
                  <a:pt x="61404" y="69359"/>
                </a:lnTo>
                <a:lnTo>
                  <a:pt x="57666" y="69359"/>
                </a:lnTo>
                <a:lnTo>
                  <a:pt x="57666" y="65619"/>
                </a:lnTo>
                <a:close/>
                <a:moveTo>
                  <a:pt x="65283" y="65619"/>
                </a:moveTo>
                <a:lnTo>
                  <a:pt x="65283" y="69359"/>
                </a:lnTo>
                <a:lnTo>
                  <a:pt x="61545" y="69359"/>
                </a:lnTo>
                <a:lnTo>
                  <a:pt x="61545" y="65619"/>
                </a:lnTo>
                <a:close/>
                <a:moveTo>
                  <a:pt x="69163" y="65619"/>
                </a:moveTo>
                <a:lnTo>
                  <a:pt x="69163" y="69359"/>
                </a:lnTo>
                <a:lnTo>
                  <a:pt x="65425" y="69359"/>
                </a:lnTo>
                <a:lnTo>
                  <a:pt x="65425" y="65619"/>
                </a:lnTo>
                <a:close/>
                <a:moveTo>
                  <a:pt x="73042" y="65619"/>
                </a:moveTo>
                <a:lnTo>
                  <a:pt x="73042" y="69359"/>
                </a:lnTo>
                <a:lnTo>
                  <a:pt x="69304" y="69359"/>
                </a:lnTo>
                <a:lnTo>
                  <a:pt x="69304" y="65619"/>
                </a:lnTo>
                <a:close/>
                <a:moveTo>
                  <a:pt x="76922" y="65619"/>
                </a:moveTo>
                <a:lnTo>
                  <a:pt x="76922" y="69359"/>
                </a:lnTo>
                <a:lnTo>
                  <a:pt x="73182" y="69359"/>
                </a:lnTo>
                <a:lnTo>
                  <a:pt x="73182" y="65619"/>
                </a:lnTo>
                <a:close/>
                <a:moveTo>
                  <a:pt x="80801" y="65619"/>
                </a:moveTo>
                <a:lnTo>
                  <a:pt x="80801" y="69359"/>
                </a:lnTo>
                <a:lnTo>
                  <a:pt x="77063" y="69359"/>
                </a:lnTo>
                <a:lnTo>
                  <a:pt x="77063" y="65619"/>
                </a:lnTo>
                <a:close/>
                <a:moveTo>
                  <a:pt x="84681" y="65619"/>
                </a:moveTo>
                <a:lnTo>
                  <a:pt x="84681" y="69359"/>
                </a:lnTo>
                <a:lnTo>
                  <a:pt x="80943" y="69359"/>
                </a:lnTo>
                <a:lnTo>
                  <a:pt x="80943" y="65619"/>
                </a:lnTo>
                <a:close/>
                <a:moveTo>
                  <a:pt x="88560" y="65619"/>
                </a:moveTo>
                <a:lnTo>
                  <a:pt x="88560" y="69359"/>
                </a:lnTo>
                <a:lnTo>
                  <a:pt x="84822" y="69359"/>
                </a:lnTo>
                <a:lnTo>
                  <a:pt x="84822" y="65619"/>
                </a:lnTo>
                <a:close/>
                <a:moveTo>
                  <a:pt x="92440" y="65619"/>
                </a:moveTo>
                <a:lnTo>
                  <a:pt x="92440" y="69359"/>
                </a:lnTo>
                <a:lnTo>
                  <a:pt x="88702" y="69359"/>
                </a:lnTo>
                <a:lnTo>
                  <a:pt x="88702" y="65619"/>
                </a:lnTo>
                <a:close/>
                <a:moveTo>
                  <a:pt x="96319" y="65619"/>
                </a:moveTo>
                <a:lnTo>
                  <a:pt x="96319" y="69359"/>
                </a:lnTo>
                <a:lnTo>
                  <a:pt x="92581" y="69359"/>
                </a:lnTo>
                <a:lnTo>
                  <a:pt x="92581" y="65619"/>
                </a:lnTo>
                <a:close/>
                <a:moveTo>
                  <a:pt x="100199" y="65619"/>
                </a:moveTo>
                <a:lnTo>
                  <a:pt x="100199" y="69359"/>
                </a:lnTo>
                <a:lnTo>
                  <a:pt x="96461" y="69359"/>
                </a:lnTo>
                <a:lnTo>
                  <a:pt x="96461" y="65619"/>
                </a:lnTo>
                <a:close/>
                <a:moveTo>
                  <a:pt x="104078" y="65619"/>
                </a:moveTo>
                <a:lnTo>
                  <a:pt x="104078" y="69359"/>
                </a:lnTo>
                <a:lnTo>
                  <a:pt x="100340" y="69359"/>
                </a:lnTo>
                <a:lnTo>
                  <a:pt x="100340" y="65619"/>
                </a:lnTo>
                <a:close/>
                <a:moveTo>
                  <a:pt x="107958" y="65619"/>
                </a:moveTo>
                <a:lnTo>
                  <a:pt x="107958" y="69359"/>
                </a:lnTo>
                <a:lnTo>
                  <a:pt x="104220" y="69359"/>
                </a:lnTo>
                <a:lnTo>
                  <a:pt x="104220" y="65619"/>
                </a:lnTo>
                <a:close/>
                <a:moveTo>
                  <a:pt x="111837" y="65619"/>
                </a:moveTo>
                <a:lnTo>
                  <a:pt x="111837" y="69359"/>
                </a:lnTo>
                <a:lnTo>
                  <a:pt x="108099" y="69359"/>
                </a:lnTo>
                <a:lnTo>
                  <a:pt x="108099" y="65619"/>
                </a:lnTo>
                <a:close/>
                <a:moveTo>
                  <a:pt x="115717" y="65619"/>
                </a:moveTo>
                <a:lnTo>
                  <a:pt x="115717" y="69359"/>
                </a:lnTo>
                <a:lnTo>
                  <a:pt x="111979" y="69359"/>
                </a:lnTo>
                <a:lnTo>
                  <a:pt x="111979" y="65619"/>
                </a:lnTo>
                <a:close/>
                <a:moveTo>
                  <a:pt x="119596" y="65619"/>
                </a:moveTo>
                <a:lnTo>
                  <a:pt x="119596" y="69359"/>
                </a:lnTo>
                <a:lnTo>
                  <a:pt x="115855" y="69359"/>
                </a:lnTo>
                <a:lnTo>
                  <a:pt x="115855" y="65619"/>
                </a:lnTo>
                <a:close/>
                <a:moveTo>
                  <a:pt x="123476" y="65619"/>
                </a:moveTo>
                <a:lnTo>
                  <a:pt x="123476" y="69359"/>
                </a:lnTo>
                <a:lnTo>
                  <a:pt x="119735" y="69359"/>
                </a:lnTo>
                <a:lnTo>
                  <a:pt x="119735" y="65619"/>
                </a:lnTo>
                <a:close/>
                <a:moveTo>
                  <a:pt x="127355" y="65619"/>
                </a:moveTo>
                <a:lnTo>
                  <a:pt x="127355" y="69359"/>
                </a:lnTo>
                <a:lnTo>
                  <a:pt x="123614" y="69359"/>
                </a:lnTo>
                <a:lnTo>
                  <a:pt x="123614" y="65619"/>
                </a:lnTo>
                <a:close/>
                <a:moveTo>
                  <a:pt x="131235" y="65619"/>
                </a:moveTo>
                <a:lnTo>
                  <a:pt x="131235" y="69359"/>
                </a:lnTo>
                <a:lnTo>
                  <a:pt x="127494" y="69359"/>
                </a:lnTo>
                <a:lnTo>
                  <a:pt x="127494" y="65619"/>
                </a:lnTo>
                <a:close/>
                <a:moveTo>
                  <a:pt x="135114" y="65619"/>
                </a:moveTo>
                <a:lnTo>
                  <a:pt x="135114" y="69359"/>
                </a:lnTo>
                <a:lnTo>
                  <a:pt x="131373" y="69359"/>
                </a:lnTo>
                <a:lnTo>
                  <a:pt x="131373" y="65619"/>
                </a:lnTo>
                <a:close/>
                <a:moveTo>
                  <a:pt x="7114" y="69499"/>
                </a:moveTo>
                <a:lnTo>
                  <a:pt x="7114" y="73238"/>
                </a:lnTo>
                <a:lnTo>
                  <a:pt x="3376" y="73238"/>
                </a:lnTo>
                <a:lnTo>
                  <a:pt x="3376" y="69499"/>
                </a:lnTo>
                <a:close/>
                <a:moveTo>
                  <a:pt x="10993" y="69499"/>
                </a:moveTo>
                <a:lnTo>
                  <a:pt x="10993" y="73238"/>
                </a:lnTo>
                <a:lnTo>
                  <a:pt x="7256" y="73238"/>
                </a:lnTo>
                <a:lnTo>
                  <a:pt x="7256" y="69499"/>
                </a:lnTo>
                <a:close/>
                <a:moveTo>
                  <a:pt x="14873" y="69499"/>
                </a:moveTo>
                <a:lnTo>
                  <a:pt x="14873" y="73238"/>
                </a:lnTo>
                <a:lnTo>
                  <a:pt x="11135" y="73238"/>
                </a:lnTo>
                <a:lnTo>
                  <a:pt x="11135" y="69499"/>
                </a:lnTo>
                <a:close/>
                <a:moveTo>
                  <a:pt x="18752" y="69499"/>
                </a:moveTo>
                <a:lnTo>
                  <a:pt x="18752" y="73238"/>
                </a:lnTo>
                <a:lnTo>
                  <a:pt x="15015" y="73238"/>
                </a:lnTo>
                <a:lnTo>
                  <a:pt x="15015" y="69499"/>
                </a:lnTo>
                <a:close/>
                <a:moveTo>
                  <a:pt x="22632" y="69499"/>
                </a:moveTo>
                <a:lnTo>
                  <a:pt x="22632" y="73238"/>
                </a:lnTo>
                <a:lnTo>
                  <a:pt x="18894" y="73238"/>
                </a:lnTo>
                <a:lnTo>
                  <a:pt x="18894" y="69499"/>
                </a:lnTo>
                <a:close/>
                <a:moveTo>
                  <a:pt x="26514" y="69499"/>
                </a:moveTo>
                <a:lnTo>
                  <a:pt x="26514" y="73238"/>
                </a:lnTo>
                <a:lnTo>
                  <a:pt x="22775" y="73238"/>
                </a:lnTo>
                <a:lnTo>
                  <a:pt x="22775" y="69499"/>
                </a:lnTo>
                <a:close/>
                <a:moveTo>
                  <a:pt x="30394" y="69499"/>
                </a:moveTo>
                <a:lnTo>
                  <a:pt x="30394" y="73238"/>
                </a:lnTo>
                <a:lnTo>
                  <a:pt x="26654" y="73238"/>
                </a:lnTo>
                <a:lnTo>
                  <a:pt x="26654" y="69499"/>
                </a:lnTo>
                <a:close/>
                <a:moveTo>
                  <a:pt x="34273" y="69499"/>
                </a:moveTo>
                <a:lnTo>
                  <a:pt x="34273" y="73238"/>
                </a:lnTo>
                <a:lnTo>
                  <a:pt x="30534" y="73238"/>
                </a:lnTo>
                <a:lnTo>
                  <a:pt x="30534" y="69499"/>
                </a:lnTo>
                <a:close/>
                <a:moveTo>
                  <a:pt x="38153" y="69499"/>
                </a:moveTo>
                <a:lnTo>
                  <a:pt x="38153" y="73238"/>
                </a:lnTo>
                <a:lnTo>
                  <a:pt x="34413" y="73238"/>
                </a:lnTo>
                <a:lnTo>
                  <a:pt x="34413" y="69499"/>
                </a:lnTo>
                <a:close/>
                <a:moveTo>
                  <a:pt x="42032" y="69499"/>
                </a:moveTo>
                <a:lnTo>
                  <a:pt x="42032" y="73238"/>
                </a:lnTo>
                <a:lnTo>
                  <a:pt x="38293" y="73238"/>
                </a:lnTo>
                <a:lnTo>
                  <a:pt x="38293" y="69499"/>
                </a:lnTo>
                <a:close/>
                <a:moveTo>
                  <a:pt x="45912" y="69499"/>
                </a:moveTo>
                <a:lnTo>
                  <a:pt x="45912" y="73238"/>
                </a:lnTo>
                <a:lnTo>
                  <a:pt x="42171" y="73238"/>
                </a:lnTo>
                <a:lnTo>
                  <a:pt x="42171" y="69499"/>
                </a:lnTo>
                <a:close/>
                <a:moveTo>
                  <a:pt x="49788" y="69499"/>
                </a:moveTo>
                <a:lnTo>
                  <a:pt x="49788" y="73238"/>
                </a:lnTo>
                <a:lnTo>
                  <a:pt x="46049" y="73238"/>
                </a:lnTo>
                <a:lnTo>
                  <a:pt x="46049" y="69499"/>
                </a:lnTo>
                <a:close/>
                <a:moveTo>
                  <a:pt x="53671" y="69499"/>
                </a:moveTo>
                <a:lnTo>
                  <a:pt x="53671" y="73238"/>
                </a:lnTo>
                <a:lnTo>
                  <a:pt x="49930" y="73238"/>
                </a:lnTo>
                <a:lnTo>
                  <a:pt x="49930" y="69499"/>
                </a:lnTo>
                <a:close/>
                <a:moveTo>
                  <a:pt x="57524" y="69499"/>
                </a:moveTo>
                <a:lnTo>
                  <a:pt x="57524" y="73238"/>
                </a:lnTo>
                <a:lnTo>
                  <a:pt x="53809" y="73238"/>
                </a:lnTo>
                <a:lnTo>
                  <a:pt x="53809" y="69499"/>
                </a:lnTo>
                <a:close/>
                <a:moveTo>
                  <a:pt x="61404" y="69499"/>
                </a:moveTo>
                <a:lnTo>
                  <a:pt x="61404" y="73238"/>
                </a:lnTo>
                <a:lnTo>
                  <a:pt x="57666" y="73238"/>
                </a:lnTo>
                <a:lnTo>
                  <a:pt x="57666" y="69499"/>
                </a:lnTo>
                <a:close/>
                <a:moveTo>
                  <a:pt x="65283" y="69499"/>
                </a:moveTo>
                <a:lnTo>
                  <a:pt x="65283" y="73238"/>
                </a:lnTo>
                <a:lnTo>
                  <a:pt x="61545" y="73238"/>
                </a:lnTo>
                <a:lnTo>
                  <a:pt x="61545" y="69499"/>
                </a:lnTo>
                <a:close/>
                <a:moveTo>
                  <a:pt x="69163" y="69499"/>
                </a:moveTo>
                <a:lnTo>
                  <a:pt x="69163" y="73238"/>
                </a:lnTo>
                <a:lnTo>
                  <a:pt x="65425" y="73238"/>
                </a:lnTo>
                <a:lnTo>
                  <a:pt x="65425" y="69499"/>
                </a:lnTo>
                <a:close/>
                <a:moveTo>
                  <a:pt x="73042" y="69499"/>
                </a:moveTo>
                <a:lnTo>
                  <a:pt x="73042" y="73238"/>
                </a:lnTo>
                <a:lnTo>
                  <a:pt x="69304" y="73238"/>
                </a:lnTo>
                <a:lnTo>
                  <a:pt x="69304" y="69499"/>
                </a:lnTo>
                <a:close/>
                <a:moveTo>
                  <a:pt x="76922" y="69499"/>
                </a:moveTo>
                <a:lnTo>
                  <a:pt x="76922" y="73238"/>
                </a:lnTo>
                <a:lnTo>
                  <a:pt x="73182" y="73238"/>
                </a:lnTo>
                <a:lnTo>
                  <a:pt x="73182" y="69499"/>
                </a:lnTo>
                <a:close/>
                <a:moveTo>
                  <a:pt x="80801" y="69499"/>
                </a:moveTo>
                <a:lnTo>
                  <a:pt x="80801" y="73238"/>
                </a:lnTo>
                <a:lnTo>
                  <a:pt x="77063" y="73238"/>
                </a:lnTo>
                <a:lnTo>
                  <a:pt x="77063" y="69499"/>
                </a:lnTo>
                <a:close/>
                <a:moveTo>
                  <a:pt x="84681" y="69499"/>
                </a:moveTo>
                <a:lnTo>
                  <a:pt x="84681" y="73238"/>
                </a:lnTo>
                <a:lnTo>
                  <a:pt x="80943" y="73238"/>
                </a:lnTo>
                <a:lnTo>
                  <a:pt x="80943" y="69499"/>
                </a:lnTo>
                <a:close/>
                <a:moveTo>
                  <a:pt x="88560" y="69499"/>
                </a:moveTo>
                <a:lnTo>
                  <a:pt x="88560" y="73238"/>
                </a:lnTo>
                <a:lnTo>
                  <a:pt x="84822" y="73238"/>
                </a:lnTo>
                <a:lnTo>
                  <a:pt x="84822" y="69499"/>
                </a:lnTo>
                <a:close/>
                <a:moveTo>
                  <a:pt x="92440" y="69499"/>
                </a:moveTo>
                <a:lnTo>
                  <a:pt x="92440" y="73238"/>
                </a:lnTo>
                <a:lnTo>
                  <a:pt x="88702" y="73238"/>
                </a:lnTo>
                <a:lnTo>
                  <a:pt x="88702" y="69499"/>
                </a:lnTo>
                <a:close/>
                <a:moveTo>
                  <a:pt x="96319" y="69499"/>
                </a:moveTo>
                <a:lnTo>
                  <a:pt x="96319" y="73238"/>
                </a:lnTo>
                <a:lnTo>
                  <a:pt x="92581" y="73238"/>
                </a:lnTo>
                <a:lnTo>
                  <a:pt x="92581" y="69499"/>
                </a:lnTo>
                <a:close/>
                <a:moveTo>
                  <a:pt x="100199" y="69499"/>
                </a:moveTo>
                <a:lnTo>
                  <a:pt x="100199" y="73238"/>
                </a:lnTo>
                <a:lnTo>
                  <a:pt x="96461" y="73238"/>
                </a:lnTo>
                <a:lnTo>
                  <a:pt x="96461" y="69499"/>
                </a:lnTo>
                <a:close/>
                <a:moveTo>
                  <a:pt x="104078" y="69499"/>
                </a:moveTo>
                <a:lnTo>
                  <a:pt x="104078" y="73238"/>
                </a:lnTo>
                <a:lnTo>
                  <a:pt x="100340" y="73238"/>
                </a:lnTo>
                <a:lnTo>
                  <a:pt x="100340" y="69499"/>
                </a:lnTo>
                <a:close/>
                <a:moveTo>
                  <a:pt x="107958" y="69499"/>
                </a:moveTo>
                <a:lnTo>
                  <a:pt x="107958" y="73238"/>
                </a:lnTo>
                <a:lnTo>
                  <a:pt x="104220" y="73238"/>
                </a:lnTo>
                <a:lnTo>
                  <a:pt x="104220" y="69499"/>
                </a:lnTo>
                <a:close/>
                <a:moveTo>
                  <a:pt x="111837" y="69499"/>
                </a:moveTo>
                <a:lnTo>
                  <a:pt x="111837" y="73238"/>
                </a:lnTo>
                <a:lnTo>
                  <a:pt x="108099" y="73238"/>
                </a:lnTo>
                <a:lnTo>
                  <a:pt x="108099" y="69499"/>
                </a:lnTo>
                <a:close/>
                <a:moveTo>
                  <a:pt x="115717" y="69499"/>
                </a:moveTo>
                <a:lnTo>
                  <a:pt x="115717" y="73238"/>
                </a:lnTo>
                <a:lnTo>
                  <a:pt x="111979" y="73238"/>
                </a:lnTo>
                <a:lnTo>
                  <a:pt x="111979" y="69499"/>
                </a:lnTo>
                <a:close/>
                <a:moveTo>
                  <a:pt x="119596" y="69499"/>
                </a:moveTo>
                <a:lnTo>
                  <a:pt x="119596" y="73238"/>
                </a:lnTo>
                <a:lnTo>
                  <a:pt x="115855" y="73238"/>
                </a:lnTo>
                <a:lnTo>
                  <a:pt x="115855" y="69499"/>
                </a:lnTo>
                <a:close/>
                <a:moveTo>
                  <a:pt x="123476" y="69499"/>
                </a:moveTo>
                <a:lnTo>
                  <a:pt x="123476" y="73238"/>
                </a:lnTo>
                <a:lnTo>
                  <a:pt x="119735" y="73238"/>
                </a:lnTo>
                <a:lnTo>
                  <a:pt x="119735" y="69499"/>
                </a:lnTo>
                <a:close/>
                <a:moveTo>
                  <a:pt x="127355" y="69499"/>
                </a:moveTo>
                <a:lnTo>
                  <a:pt x="127355" y="73238"/>
                </a:lnTo>
                <a:lnTo>
                  <a:pt x="123614" y="73238"/>
                </a:lnTo>
                <a:lnTo>
                  <a:pt x="123614" y="69499"/>
                </a:lnTo>
                <a:close/>
                <a:moveTo>
                  <a:pt x="131235" y="69499"/>
                </a:moveTo>
                <a:lnTo>
                  <a:pt x="131235" y="73238"/>
                </a:lnTo>
                <a:lnTo>
                  <a:pt x="127494" y="73238"/>
                </a:lnTo>
                <a:lnTo>
                  <a:pt x="127494" y="69499"/>
                </a:lnTo>
                <a:close/>
                <a:moveTo>
                  <a:pt x="135114" y="69499"/>
                </a:moveTo>
                <a:lnTo>
                  <a:pt x="135114" y="73238"/>
                </a:lnTo>
                <a:lnTo>
                  <a:pt x="131373" y="73238"/>
                </a:lnTo>
                <a:lnTo>
                  <a:pt x="131373" y="69499"/>
                </a:lnTo>
                <a:close/>
                <a:moveTo>
                  <a:pt x="7114" y="73380"/>
                </a:moveTo>
                <a:lnTo>
                  <a:pt x="7114" y="77119"/>
                </a:lnTo>
                <a:lnTo>
                  <a:pt x="3376" y="77119"/>
                </a:lnTo>
                <a:lnTo>
                  <a:pt x="3376" y="73380"/>
                </a:lnTo>
                <a:close/>
                <a:moveTo>
                  <a:pt x="10993" y="73380"/>
                </a:moveTo>
                <a:lnTo>
                  <a:pt x="10993" y="77119"/>
                </a:lnTo>
                <a:lnTo>
                  <a:pt x="7256" y="77119"/>
                </a:lnTo>
                <a:lnTo>
                  <a:pt x="7256" y="73380"/>
                </a:lnTo>
                <a:close/>
                <a:moveTo>
                  <a:pt x="14873" y="73380"/>
                </a:moveTo>
                <a:lnTo>
                  <a:pt x="14873" y="77119"/>
                </a:lnTo>
                <a:lnTo>
                  <a:pt x="11135" y="77119"/>
                </a:lnTo>
                <a:lnTo>
                  <a:pt x="11135" y="73380"/>
                </a:lnTo>
                <a:close/>
                <a:moveTo>
                  <a:pt x="18752" y="73380"/>
                </a:moveTo>
                <a:lnTo>
                  <a:pt x="18752" y="77119"/>
                </a:lnTo>
                <a:lnTo>
                  <a:pt x="15015" y="77119"/>
                </a:lnTo>
                <a:lnTo>
                  <a:pt x="15015" y="73380"/>
                </a:lnTo>
                <a:close/>
                <a:moveTo>
                  <a:pt x="22632" y="73380"/>
                </a:moveTo>
                <a:lnTo>
                  <a:pt x="22632" y="77119"/>
                </a:lnTo>
                <a:lnTo>
                  <a:pt x="18894" y="77119"/>
                </a:lnTo>
                <a:lnTo>
                  <a:pt x="18894" y="73380"/>
                </a:lnTo>
                <a:close/>
                <a:moveTo>
                  <a:pt x="26514" y="73380"/>
                </a:moveTo>
                <a:lnTo>
                  <a:pt x="26514" y="77119"/>
                </a:lnTo>
                <a:lnTo>
                  <a:pt x="22775" y="77119"/>
                </a:lnTo>
                <a:lnTo>
                  <a:pt x="22775" y="73380"/>
                </a:lnTo>
                <a:close/>
                <a:moveTo>
                  <a:pt x="30394" y="73380"/>
                </a:moveTo>
                <a:lnTo>
                  <a:pt x="30394" y="77119"/>
                </a:lnTo>
                <a:lnTo>
                  <a:pt x="26654" y="77119"/>
                </a:lnTo>
                <a:lnTo>
                  <a:pt x="26654" y="73380"/>
                </a:lnTo>
                <a:close/>
                <a:moveTo>
                  <a:pt x="34273" y="73380"/>
                </a:moveTo>
                <a:lnTo>
                  <a:pt x="34273" y="77119"/>
                </a:lnTo>
                <a:lnTo>
                  <a:pt x="30534" y="77119"/>
                </a:lnTo>
                <a:lnTo>
                  <a:pt x="30534" y="73380"/>
                </a:lnTo>
                <a:close/>
                <a:moveTo>
                  <a:pt x="38153" y="73380"/>
                </a:moveTo>
                <a:lnTo>
                  <a:pt x="38153" y="77119"/>
                </a:lnTo>
                <a:lnTo>
                  <a:pt x="34413" y="77119"/>
                </a:lnTo>
                <a:lnTo>
                  <a:pt x="34413" y="73380"/>
                </a:lnTo>
                <a:close/>
                <a:moveTo>
                  <a:pt x="42032" y="73380"/>
                </a:moveTo>
                <a:lnTo>
                  <a:pt x="42032" y="77119"/>
                </a:lnTo>
                <a:lnTo>
                  <a:pt x="38293" y="77119"/>
                </a:lnTo>
                <a:lnTo>
                  <a:pt x="38293" y="73380"/>
                </a:lnTo>
                <a:close/>
                <a:moveTo>
                  <a:pt x="45912" y="73380"/>
                </a:moveTo>
                <a:lnTo>
                  <a:pt x="45912" y="77119"/>
                </a:lnTo>
                <a:lnTo>
                  <a:pt x="42171" y="77119"/>
                </a:lnTo>
                <a:lnTo>
                  <a:pt x="42171" y="73380"/>
                </a:lnTo>
                <a:close/>
                <a:moveTo>
                  <a:pt x="49788" y="73380"/>
                </a:moveTo>
                <a:lnTo>
                  <a:pt x="49788" y="77119"/>
                </a:lnTo>
                <a:lnTo>
                  <a:pt x="46049" y="77119"/>
                </a:lnTo>
                <a:lnTo>
                  <a:pt x="46049" y="73380"/>
                </a:lnTo>
                <a:close/>
                <a:moveTo>
                  <a:pt x="53671" y="73380"/>
                </a:moveTo>
                <a:lnTo>
                  <a:pt x="53671" y="77119"/>
                </a:lnTo>
                <a:lnTo>
                  <a:pt x="49930" y="77119"/>
                </a:lnTo>
                <a:lnTo>
                  <a:pt x="49930" y="73380"/>
                </a:lnTo>
                <a:close/>
                <a:moveTo>
                  <a:pt x="57524" y="73380"/>
                </a:moveTo>
                <a:lnTo>
                  <a:pt x="57524" y="77119"/>
                </a:lnTo>
                <a:lnTo>
                  <a:pt x="53809" y="77119"/>
                </a:lnTo>
                <a:lnTo>
                  <a:pt x="53809" y="73380"/>
                </a:lnTo>
                <a:close/>
                <a:moveTo>
                  <a:pt x="61404" y="73380"/>
                </a:moveTo>
                <a:lnTo>
                  <a:pt x="61404" y="77119"/>
                </a:lnTo>
                <a:lnTo>
                  <a:pt x="57666" y="77119"/>
                </a:lnTo>
                <a:lnTo>
                  <a:pt x="57666" y="73380"/>
                </a:lnTo>
                <a:close/>
                <a:moveTo>
                  <a:pt x="65283" y="73380"/>
                </a:moveTo>
                <a:lnTo>
                  <a:pt x="65283" y="77119"/>
                </a:lnTo>
                <a:lnTo>
                  <a:pt x="61545" y="77119"/>
                </a:lnTo>
                <a:lnTo>
                  <a:pt x="61545" y="73380"/>
                </a:lnTo>
                <a:close/>
                <a:moveTo>
                  <a:pt x="69163" y="73380"/>
                </a:moveTo>
                <a:lnTo>
                  <a:pt x="69163" y="77119"/>
                </a:lnTo>
                <a:lnTo>
                  <a:pt x="65425" y="77119"/>
                </a:lnTo>
                <a:lnTo>
                  <a:pt x="65425" y="73380"/>
                </a:lnTo>
                <a:close/>
                <a:moveTo>
                  <a:pt x="73042" y="73380"/>
                </a:moveTo>
                <a:lnTo>
                  <a:pt x="73042" y="77119"/>
                </a:lnTo>
                <a:lnTo>
                  <a:pt x="69304" y="77119"/>
                </a:lnTo>
                <a:lnTo>
                  <a:pt x="69304" y="73380"/>
                </a:lnTo>
                <a:close/>
                <a:moveTo>
                  <a:pt x="76922" y="73380"/>
                </a:moveTo>
                <a:lnTo>
                  <a:pt x="76922" y="77119"/>
                </a:lnTo>
                <a:lnTo>
                  <a:pt x="73182" y="77119"/>
                </a:lnTo>
                <a:lnTo>
                  <a:pt x="73182" y="73380"/>
                </a:lnTo>
                <a:close/>
                <a:moveTo>
                  <a:pt x="80801" y="73380"/>
                </a:moveTo>
                <a:lnTo>
                  <a:pt x="80801" y="77119"/>
                </a:lnTo>
                <a:lnTo>
                  <a:pt x="77063" y="77119"/>
                </a:lnTo>
                <a:lnTo>
                  <a:pt x="77063" y="73380"/>
                </a:lnTo>
                <a:close/>
                <a:moveTo>
                  <a:pt x="84681" y="73380"/>
                </a:moveTo>
                <a:lnTo>
                  <a:pt x="84681" y="77119"/>
                </a:lnTo>
                <a:lnTo>
                  <a:pt x="80943" y="77119"/>
                </a:lnTo>
                <a:lnTo>
                  <a:pt x="80943" y="73380"/>
                </a:lnTo>
                <a:close/>
                <a:moveTo>
                  <a:pt x="88560" y="73380"/>
                </a:moveTo>
                <a:lnTo>
                  <a:pt x="88560" y="77119"/>
                </a:lnTo>
                <a:lnTo>
                  <a:pt x="84822" y="77119"/>
                </a:lnTo>
                <a:lnTo>
                  <a:pt x="84822" y="73380"/>
                </a:lnTo>
                <a:close/>
                <a:moveTo>
                  <a:pt x="92440" y="73380"/>
                </a:moveTo>
                <a:lnTo>
                  <a:pt x="92440" y="77119"/>
                </a:lnTo>
                <a:lnTo>
                  <a:pt x="88702" y="77119"/>
                </a:lnTo>
                <a:lnTo>
                  <a:pt x="88702" y="73380"/>
                </a:lnTo>
                <a:close/>
                <a:moveTo>
                  <a:pt x="96319" y="73380"/>
                </a:moveTo>
                <a:lnTo>
                  <a:pt x="96319" y="77119"/>
                </a:lnTo>
                <a:lnTo>
                  <a:pt x="92581" y="77119"/>
                </a:lnTo>
                <a:lnTo>
                  <a:pt x="92581" y="73380"/>
                </a:lnTo>
                <a:close/>
                <a:moveTo>
                  <a:pt x="100199" y="73380"/>
                </a:moveTo>
                <a:lnTo>
                  <a:pt x="100199" y="77119"/>
                </a:lnTo>
                <a:lnTo>
                  <a:pt x="96461" y="77119"/>
                </a:lnTo>
                <a:lnTo>
                  <a:pt x="96461" y="73380"/>
                </a:lnTo>
                <a:close/>
                <a:moveTo>
                  <a:pt x="104078" y="73380"/>
                </a:moveTo>
                <a:lnTo>
                  <a:pt x="104078" y="77119"/>
                </a:lnTo>
                <a:lnTo>
                  <a:pt x="100340" y="77119"/>
                </a:lnTo>
                <a:lnTo>
                  <a:pt x="100340" y="73380"/>
                </a:lnTo>
                <a:close/>
                <a:moveTo>
                  <a:pt x="107958" y="73380"/>
                </a:moveTo>
                <a:lnTo>
                  <a:pt x="107958" y="77119"/>
                </a:lnTo>
                <a:lnTo>
                  <a:pt x="104220" y="77119"/>
                </a:lnTo>
                <a:lnTo>
                  <a:pt x="104220" y="73380"/>
                </a:lnTo>
                <a:close/>
                <a:moveTo>
                  <a:pt x="111837" y="73380"/>
                </a:moveTo>
                <a:lnTo>
                  <a:pt x="111837" y="77119"/>
                </a:lnTo>
                <a:lnTo>
                  <a:pt x="108099" y="77119"/>
                </a:lnTo>
                <a:lnTo>
                  <a:pt x="108099" y="73380"/>
                </a:lnTo>
                <a:close/>
                <a:moveTo>
                  <a:pt x="115717" y="73380"/>
                </a:moveTo>
                <a:lnTo>
                  <a:pt x="115717" y="77119"/>
                </a:lnTo>
                <a:lnTo>
                  <a:pt x="111979" y="77119"/>
                </a:lnTo>
                <a:lnTo>
                  <a:pt x="111979" y="73380"/>
                </a:lnTo>
                <a:close/>
                <a:moveTo>
                  <a:pt x="119596" y="73380"/>
                </a:moveTo>
                <a:lnTo>
                  <a:pt x="119596" y="77119"/>
                </a:lnTo>
                <a:lnTo>
                  <a:pt x="115855" y="77119"/>
                </a:lnTo>
                <a:lnTo>
                  <a:pt x="115855" y="73380"/>
                </a:lnTo>
                <a:close/>
                <a:moveTo>
                  <a:pt x="123476" y="73380"/>
                </a:moveTo>
                <a:lnTo>
                  <a:pt x="123476" y="77119"/>
                </a:lnTo>
                <a:lnTo>
                  <a:pt x="119735" y="77119"/>
                </a:lnTo>
                <a:lnTo>
                  <a:pt x="119735" y="73380"/>
                </a:lnTo>
                <a:close/>
                <a:moveTo>
                  <a:pt x="127355" y="73380"/>
                </a:moveTo>
                <a:lnTo>
                  <a:pt x="127355" y="77119"/>
                </a:lnTo>
                <a:lnTo>
                  <a:pt x="123614" y="77119"/>
                </a:lnTo>
                <a:lnTo>
                  <a:pt x="123614" y="73380"/>
                </a:lnTo>
                <a:close/>
                <a:moveTo>
                  <a:pt x="131235" y="73380"/>
                </a:moveTo>
                <a:lnTo>
                  <a:pt x="131235" y="77119"/>
                </a:lnTo>
                <a:lnTo>
                  <a:pt x="127494" y="77119"/>
                </a:lnTo>
                <a:lnTo>
                  <a:pt x="127494" y="73380"/>
                </a:lnTo>
                <a:close/>
                <a:moveTo>
                  <a:pt x="135114" y="73380"/>
                </a:moveTo>
                <a:lnTo>
                  <a:pt x="135114" y="77119"/>
                </a:lnTo>
                <a:lnTo>
                  <a:pt x="131373" y="77119"/>
                </a:lnTo>
                <a:lnTo>
                  <a:pt x="131373" y="73380"/>
                </a:lnTo>
                <a:close/>
                <a:moveTo>
                  <a:pt x="7114" y="77261"/>
                </a:moveTo>
                <a:lnTo>
                  <a:pt x="7114" y="80999"/>
                </a:lnTo>
                <a:lnTo>
                  <a:pt x="3376" y="80999"/>
                </a:lnTo>
                <a:lnTo>
                  <a:pt x="3376" y="77261"/>
                </a:lnTo>
                <a:close/>
                <a:moveTo>
                  <a:pt x="10993" y="77261"/>
                </a:moveTo>
                <a:lnTo>
                  <a:pt x="10993" y="80999"/>
                </a:lnTo>
                <a:lnTo>
                  <a:pt x="7256" y="80999"/>
                </a:lnTo>
                <a:lnTo>
                  <a:pt x="7256" y="77261"/>
                </a:lnTo>
                <a:close/>
                <a:moveTo>
                  <a:pt x="14873" y="77261"/>
                </a:moveTo>
                <a:lnTo>
                  <a:pt x="14873" y="80999"/>
                </a:lnTo>
                <a:lnTo>
                  <a:pt x="11135" y="80999"/>
                </a:lnTo>
                <a:lnTo>
                  <a:pt x="11135" y="77261"/>
                </a:lnTo>
                <a:close/>
                <a:moveTo>
                  <a:pt x="18752" y="77261"/>
                </a:moveTo>
                <a:lnTo>
                  <a:pt x="18752" y="80999"/>
                </a:lnTo>
                <a:lnTo>
                  <a:pt x="15015" y="80999"/>
                </a:lnTo>
                <a:lnTo>
                  <a:pt x="15015" y="77261"/>
                </a:lnTo>
                <a:close/>
                <a:moveTo>
                  <a:pt x="22632" y="77261"/>
                </a:moveTo>
                <a:lnTo>
                  <a:pt x="22632" y="80999"/>
                </a:lnTo>
                <a:lnTo>
                  <a:pt x="18894" y="80999"/>
                </a:lnTo>
                <a:lnTo>
                  <a:pt x="18894" y="77261"/>
                </a:lnTo>
                <a:close/>
                <a:moveTo>
                  <a:pt x="26514" y="77261"/>
                </a:moveTo>
                <a:lnTo>
                  <a:pt x="26514" y="80999"/>
                </a:lnTo>
                <a:lnTo>
                  <a:pt x="22775" y="80999"/>
                </a:lnTo>
                <a:lnTo>
                  <a:pt x="22775" y="77261"/>
                </a:lnTo>
                <a:close/>
                <a:moveTo>
                  <a:pt x="30394" y="77261"/>
                </a:moveTo>
                <a:lnTo>
                  <a:pt x="30394" y="80999"/>
                </a:lnTo>
                <a:lnTo>
                  <a:pt x="26654" y="80999"/>
                </a:lnTo>
                <a:lnTo>
                  <a:pt x="26654" y="77261"/>
                </a:lnTo>
                <a:close/>
                <a:moveTo>
                  <a:pt x="34273" y="77261"/>
                </a:moveTo>
                <a:lnTo>
                  <a:pt x="34273" y="80999"/>
                </a:lnTo>
                <a:lnTo>
                  <a:pt x="30534" y="80999"/>
                </a:lnTo>
                <a:lnTo>
                  <a:pt x="30534" y="77261"/>
                </a:lnTo>
                <a:close/>
                <a:moveTo>
                  <a:pt x="38153" y="77261"/>
                </a:moveTo>
                <a:lnTo>
                  <a:pt x="38153" y="80999"/>
                </a:lnTo>
                <a:lnTo>
                  <a:pt x="34413" y="80999"/>
                </a:lnTo>
                <a:lnTo>
                  <a:pt x="34413" y="77261"/>
                </a:lnTo>
                <a:close/>
                <a:moveTo>
                  <a:pt x="42032" y="77261"/>
                </a:moveTo>
                <a:lnTo>
                  <a:pt x="42032" y="80999"/>
                </a:lnTo>
                <a:lnTo>
                  <a:pt x="38293" y="80999"/>
                </a:lnTo>
                <a:lnTo>
                  <a:pt x="38293" y="77261"/>
                </a:lnTo>
                <a:close/>
                <a:moveTo>
                  <a:pt x="45912" y="77261"/>
                </a:moveTo>
                <a:lnTo>
                  <a:pt x="45912" y="80999"/>
                </a:lnTo>
                <a:lnTo>
                  <a:pt x="42171" y="80999"/>
                </a:lnTo>
                <a:lnTo>
                  <a:pt x="42171" y="77261"/>
                </a:lnTo>
                <a:close/>
                <a:moveTo>
                  <a:pt x="49788" y="77261"/>
                </a:moveTo>
                <a:lnTo>
                  <a:pt x="49788" y="80999"/>
                </a:lnTo>
                <a:lnTo>
                  <a:pt x="46049" y="80999"/>
                </a:lnTo>
                <a:lnTo>
                  <a:pt x="46049" y="77261"/>
                </a:lnTo>
                <a:close/>
                <a:moveTo>
                  <a:pt x="53671" y="77261"/>
                </a:moveTo>
                <a:lnTo>
                  <a:pt x="53671" y="80999"/>
                </a:lnTo>
                <a:lnTo>
                  <a:pt x="49930" y="80999"/>
                </a:lnTo>
                <a:lnTo>
                  <a:pt x="49930" y="77261"/>
                </a:lnTo>
                <a:close/>
                <a:moveTo>
                  <a:pt x="57524" y="77261"/>
                </a:moveTo>
                <a:lnTo>
                  <a:pt x="57524" y="80999"/>
                </a:lnTo>
                <a:lnTo>
                  <a:pt x="53809" y="80999"/>
                </a:lnTo>
                <a:lnTo>
                  <a:pt x="53809" y="77261"/>
                </a:lnTo>
                <a:close/>
                <a:moveTo>
                  <a:pt x="61404" y="77261"/>
                </a:moveTo>
                <a:lnTo>
                  <a:pt x="61404" y="80999"/>
                </a:lnTo>
                <a:lnTo>
                  <a:pt x="57666" y="80999"/>
                </a:lnTo>
                <a:lnTo>
                  <a:pt x="57666" y="77261"/>
                </a:lnTo>
                <a:close/>
                <a:moveTo>
                  <a:pt x="65283" y="77261"/>
                </a:moveTo>
                <a:lnTo>
                  <a:pt x="65283" y="80999"/>
                </a:lnTo>
                <a:lnTo>
                  <a:pt x="61545" y="80999"/>
                </a:lnTo>
                <a:lnTo>
                  <a:pt x="61545" y="77261"/>
                </a:lnTo>
                <a:close/>
                <a:moveTo>
                  <a:pt x="69163" y="77261"/>
                </a:moveTo>
                <a:lnTo>
                  <a:pt x="69163" y="80999"/>
                </a:lnTo>
                <a:lnTo>
                  <a:pt x="65425" y="80999"/>
                </a:lnTo>
                <a:lnTo>
                  <a:pt x="65425" y="77261"/>
                </a:lnTo>
                <a:close/>
                <a:moveTo>
                  <a:pt x="73042" y="77261"/>
                </a:moveTo>
                <a:lnTo>
                  <a:pt x="73042" y="80999"/>
                </a:lnTo>
                <a:lnTo>
                  <a:pt x="69304" y="80999"/>
                </a:lnTo>
                <a:lnTo>
                  <a:pt x="69304" y="77261"/>
                </a:lnTo>
                <a:close/>
                <a:moveTo>
                  <a:pt x="76922" y="77261"/>
                </a:moveTo>
                <a:lnTo>
                  <a:pt x="76922" y="80999"/>
                </a:lnTo>
                <a:lnTo>
                  <a:pt x="73182" y="80999"/>
                </a:lnTo>
                <a:lnTo>
                  <a:pt x="73182" y="77261"/>
                </a:lnTo>
                <a:close/>
                <a:moveTo>
                  <a:pt x="80801" y="77261"/>
                </a:moveTo>
                <a:lnTo>
                  <a:pt x="80801" y="80999"/>
                </a:lnTo>
                <a:lnTo>
                  <a:pt x="77063" y="80999"/>
                </a:lnTo>
                <a:lnTo>
                  <a:pt x="77063" y="77261"/>
                </a:lnTo>
                <a:close/>
                <a:moveTo>
                  <a:pt x="84681" y="77261"/>
                </a:moveTo>
                <a:lnTo>
                  <a:pt x="84681" y="80999"/>
                </a:lnTo>
                <a:lnTo>
                  <a:pt x="80943" y="80999"/>
                </a:lnTo>
                <a:lnTo>
                  <a:pt x="80943" y="77261"/>
                </a:lnTo>
                <a:close/>
                <a:moveTo>
                  <a:pt x="88560" y="77261"/>
                </a:moveTo>
                <a:lnTo>
                  <a:pt x="88560" y="80999"/>
                </a:lnTo>
                <a:lnTo>
                  <a:pt x="84822" y="80999"/>
                </a:lnTo>
                <a:lnTo>
                  <a:pt x="84822" y="77261"/>
                </a:lnTo>
                <a:close/>
                <a:moveTo>
                  <a:pt x="92440" y="77261"/>
                </a:moveTo>
                <a:lnTo>
                  <a:pt x="92440" y="80999"/>
                </a:lnTo>
                <a:lnTo>
                  <a:pt x="88702" y="80999"/>
                </a:lnTo>
                <a:lnTo>
                  <a:pt x="88702" y="77261"/>
                </a:lnTo>
                <a:close/>
                <a:moveTo>
                  <a:pt x="96319" y="77261"/>
                </a:moveTo>
                <a:lnTo>
                  <a:pt x="96319" y="80999"/>
                </a:lnTo>
                <a:lnTo>
                  <a:pt x="92581" y="80999"/>
                </a:lnTo>
                <a:lnTo>
                  <a:pt x="92581" y="77261"/>
                </a:lnTo>
                <a:close/>
                <a:moveTo>
                  <a:pt x="100199" y="77261"/>
                </a:moveTo>
                <a:lnTo>
                  <a:pt x="100199" y="80999"/>
                </a:lnTo>
                <a:lnTo>
                  <a:pt x="96461" y="80999"/>
                </a:lnTo>
                <a:lnTo>
                  <a:pt x="96461" y="77261"/>
                </a:lnTo>
                <a:close/>
                <a:moveTo>
                  <a:pt x="104078" y="77261"/>
                </a:moveTo>
                <a:lnTo>
                  <a:pt x="104078" y="80999"/>
                </a:lnTo>
                <a:lnTo>
                  <a:pt x="100340" y="80999"/>
                </a:lnTo>
                <a:lnTo>
                  <a:pt x="100340" y="77261"/>
                </a:lnTo>
                <a:close/>
                <a:moveTo>
                  <a:pt x="107958" y="77261"/>
                </a:moveTo>
                <a:lnTo>
                  <a:pt x="107958" y="80999"/>
                </a:lnTo>
                <a:lnTo>
                  <a:pt x="104220" y="80999"/>
                </a:lnTo>
                <a:lnTo>
                  <a:pt x="104220" y="77261"/>
                </a:lnTo>
                <a:close/>
                <a:moveTo>
                  <a:pt x="111837" y="77261"/>
                </a:moveTo>
                <a:lnTo>
                  <a:pt x="111837" y="80999"/>
                </a:lnTo>
                <a:lnTo>
                  <a:pt x="108099" y="80999"/>
                </a:lnTo>
                <a:lnTo>
                  <a:pt x="108099" y="77261"/>
                </a:lnTo>
                <a:close/>
                <a:moveTo>
                  <a:pt x="115717" y="77261"/>
                </a:moveTo>
                <a:lnTo>
                  <a:pt x="115717" y="80999"/>
                </a:lnTo>
                <a:lnTo>
                  <a:pt x="111979" y="80999"/>
                </a:lnTo>
                <a:lnTo>
                  <a:pt x="111979" y="77261"/>
                </a:lnTo>
                <a:close/>
                <a:moveTo>
                  <a:pt x="119596" y="77261"/>
                </a:moveTo>
                <a:lnTo>
                  <a:pt x="119596" y="80999"/>
                </a:lnTo>
                <a:lnTo>
                  <a:pt x="115855" y="80999"/>
                </a:lnTo>
                <a:lnTo>
                  <a:pt x="115855" y="77261"/>
                </a:lnTo>
                <a:close/>
                <a:moveTo>
                  <a:pt x="123476" y="77261"/>
                </a:moveTo>
                <a:lnTo>
                  <a:pt x="123476" y="80999"/>
                </a:lnTo>
                <a:lnTo>
                  <a:pt x="119735" y="80999"/>
                </a:lnTo>
                <a:lnTo>
                  <a:pt x="119735" y="77261"/>
                </a:lnTo>
                <a:close/>
                <a:moveTo>
                  <a:pt x="127355" y="77261"/>
                </a:moveTo>
                <a:lnTo>
                  <a:pt x="127355" y="80999"/>
                </a:lnTo>
                <a:lnTo>
                  <a:pt x="123614" y="80999"/>
                </a:lnTo>
                <a:lnTo>
                  <a:pt x="123614" y="77261"/>
                </a:lnTo>
                <a:close/>
                <a:moveTo>
                  <a:pt x="131235" y="77261"/>
                </a:moveTo>
                <a:lnTo>
                  <a:pt x="131235" y="80999"/>
                </a:lnTo>
                <a:lnTo>
                  <a:pt x="127494" y="80999"/>
                </a:lnTo>
                <a:lnTo>
                  <a:pt x="127494" y="77261"/>
                </a:lnTo>
                <a:close/>
                <a:moveTo>
                  <a:pt x="135114" y="77261"/>
                </a:moveTo>
                <a:lnTo>
                  <a:pt x="135114" y="80999"/>
                </a:lnTo>
                <a:lnTo>
                  <a:pt x="131373" y="80999"/>
                </a:lnTo>
                <a:lnTo>
                  <a:pt x="131373" y="77261"/>
                </a:lnTo>
                <a:close/>
                <a:moveTo>
                  <a:pt x="7114" y="81140"/>
                </a:moveTo>
                <a:lnTo>
                  <a:pt x="7114" y="84878"/>
                </a:lnTo>
                <a:lnTo>
                  <a:pt x="3376" y="84878"/>
                </a:lnTo>
                <a:lnTo>
                  <a:pt x="3376" y="81140"/>
                </a:lnTo>
                <a:close/>
                <a:moveTo>
                  <a:pt x="10993" y="81140"/>
                </a:moveTo>
                <a:lnTo>
                  <a:pt x="10993" y="84878"/>
                </a:lnTo>
                <a:lnTo>
                  <a:pt x="7256" y="84878"/>
                </a:lnTo>
                <a:lnTo>
                  <a:pt x="7256" y="81140"/>
                </a:lnTo>
                <a:close/>
                <a:moveTo>
                  <a:pt x="14873" y="81140"/>
                </a:moveTo>
                <a:lnTo>
                  <a:pt x="14873" y="84878"/>
                </a:lnTo>
                <a:lnTo>
                  <a:pt x="11135" y="84878"/>
                </a:lnTo>
                <a:lnTo>
                  <a:pt x="11135" y="81140"/>
                </a:lnTo>
                <a:close/>
                <a:moveTo>
                  <a:pt x="18752" y="81140"/>
                </a:moveTo>
                <a:lnTo>
                  <a:pt x="18752" y="84878"/>
                </a:lnTo>
                <a:lnTo>
                  <a:pt x="15015" y="84878"/>
                </a:lnTo>
                <a:lnTo>
                  <a:pt x="15015" y="81140"/>
                </a:lnTo>
                <a:close/>
                <a:moveTo>
                  <a:pt x="22632" y="81140"/>
                </a:moveTo>
                <a:lnTo>
                  <a:pt x="22632" y="84878"/>
                </a:lnTo>
                <a:lnTo>
                  <a:pt x="18894" y="84878"/>
                </a:lnTo>
                <a:lnTo>
                  <a:pt x="18894" y="81140"/>
                </a:lnTo>
                <a:close/>
                <a:moveTo>
                  <a:pt x="26514" y="81140"/>
                </a:moveTo>
                <a:lnTo>
                  <a:pt x="26514" y="84878"/>
                </a:lnTo>
                <a:lnTo>
                  <a:pt x="22775" y="84878"/>
                </a:lnTo>
                <a:lnTo>
                  <a:pt x="22775" y="81140"/>
                </a:lnTo>
                <a:close/>
                <a:moveTo>
                  <a:pt x="30394" y="81140"/>
                </a:moveTo>
                <a:lnTo>
                  <a:pt x="30394" y="84878"/>
                </a:lnTo>
                <a:lnTo>
                  <a:pt x="26654" y="84878"/>
                </a:lnTo>
                <a:lnTo>
                  <a:pt x="26654" y="81140"/>
                </a:lnTo>
                <a:close/>
                <a:moveTo>
                  <a:pt x="34273" y="81140"/>
                </a:moveTo>
                <a:lnTo>
                  <a:pt x="34273" y="84878"/>
                </a:lnTo>
                <a:lnTo>
                  <a:pt x="30534" y="84878"/>
                </a:lnTo>
                <a:lnTo>
                  <a:pt x="30534" y="81140"/>
                </a:lnTo>
                <a:close/>
                <a:moveTo>
                  <a:pt x="38153" y="81140"/>
                </a:moveTo>
                <a:lnTo>
                  <a:pt x="38153" y="84878"/>
                </a:lnTo>
                <a:lnTo>
                  <a:pt x="34413" y="84878"/>
                </a:lnTo>
                <a:lnTo>
                  <a:pt x="34413" y="81140"/>
                </a:lnTo>
                <a:close/>
                <a:moveTo>
                  <a:pt x="42032" y="81140"/>
                </a:moveTo>
                <a:lnTo>
                  <a:pt x="42032" y="84878"/>
                </a:lnTo>
                <a:lnTo>
                  <a:pt x="38293" y="84878"/>
                </a:lnTo>
                <a:lnTo>
                  <a:pt x="38293" y="81140"/>
                </a:lnTo>
                <a:close/>
                <a:moveTo>
                  <a:pt x="45912" y="81140"/>
                </a:moveTo>
                <a:lnTo>
                  <a:pt x="45912" y="84878"/>
                </a:lnTo>
                <a:lnTo>
                  <a:pt x="42171" y="84878"/>
                </a:lnTo>
                <a:lnTo>
                  <a:pt x="42171" y="81140"/>
                </a:lnTo>
                <a:close/>
                <a:moveTo>
                  <a:pt x="49788" y="81140"/>
                </a:moveTo>
                <a:lnTo>
                  <a:pt x="49788" y="84878"/>
                </a:lnTo>
                <a:lnTo>
                  <a:pt x="46049" y="84878"/>
                </a:lnTo>
                <a:lnTo>
                  <a:pt x="46049" y="81140"/>
                </a:lnTo>
                <a:close/>
                <a:moveTo>
                  <a:pt x="53671" y="81140"/>
                </a:moveTo>
                <a:lnTo>
                  <a:pt x="53671" y="84878"/>
                </a:lnTo>
                <a:lnTo>
                  <a:pt x="49930" y="84878"/>
                </a:lnTo>
                <a:lnTo>
                  <a:pt x="49930" y="81140"/>
                </a:lnTo>
                <a:close/>
                <a:moveTo>
                  <a:pt x="57524" y="81140"/>
                </a:moveTo>
                <a:lnTo>
                  <a:pt x="57524" y="84878"/>
                </a:lnTo>
                <a:lnTo>
                  <a:pt x="53809" y="84878"/>
                </a:lnTo>
                <a:lnTo>
                  <a:pt x="53809" y="81140"/>
                </a:lnTo>
                <a:close/>
                <a:moveTo>
                  <a:pt x="61404" y="81140"/>
                </a:moveTo>
                <a:lnTo>
                  <a:pt x="61404" y="84878"/>
                </a:lnTo>
                <a:lnTo>
                  <a:pt x="57666" y="84878"/>
                </a:lnTo>
                <a:lnTo>
                  <a:pt x="57666" y="81140"/>
                </a:lnTo>
                <a:close/>
                <a:moveTo>
                  <a:pt x="65283" y="81140"/>
                </a:moveTo>
                <a:lnTo>
                  <a:pt x="65283" y="84878"/>
                </a:lnTo>
                <a:lnTo>
                  <a:pt x="61545" y="84878"/>
                </a:lnTo>
                <a:lnTo>
                  <a:pt x="61545" y="81140"/>
                </a:lnTo>
                <a:close/>
                <a:moveTo>
                  <a:pt x="69163" y="81140"/>
                </a:moveTo>
                <a:lnTo>
                  <a:pt x="69163" y="84878"/>
                </a:lnTo>
                <a:lnTo>
                  <a:pt x="65425" y="84878"/>
                </a:lnTo>
                <a:lnTo>
                  <a:pt x="65425" y="81140"/>
                </a:lnTo>
                <a:close/>
                <a:moveTo>
                  <a:pt x="73042" y="81140"/>
                </a:moveTo>
                <a:lnTo>
                  <a:pt x="73042" y="84878"/>
                </a:lnTo>
                <a:lnTo>
                  <a:pt x="69304" y="84878"/>
                </a:lnTo>
                <a:lnTo>
                  <a:pt x="69304" y="81140"/>
                </a:lnTo>
                <a:close/>
                <a:moveTo>
                  <a:pt x="76922" y="81140"/>
                </a:moveTo>
                <a:lnTo>
                  <a:pt x="76922" y="84878"/>
                </a:lnTo>
                <a:lnTo>
                  <a:pt x="73182" y="84878"/>
                </a:lnTo>
                <a:lnTo>
                  <a:pt x="73182" y="81140"/>
                </a:lnTo>
                <a:close/>
                <a:moveTo>
                  <a:pt x="80801" y="81140"/>
                </a:moveTo>
                <a:lnTo>
                  <a:pt x="80801" y="84878"/>
                </a:lnTo>
                <a:lnTo>
                  <a:pt x="77063" y="84878"/>
                </a:lnTo>
                <a:lnTo>
                  <a:pt x="77063" y="81140"/>
                </a:lnTo>
                <a:close/>
                <a:moveTo>
                  <a:pt x="84681" y="81140"/>
                </a:moveTo>
                <a:lnTo>
                  <a:pt x="84681" y="84878"/>
                </a:lnTo>
                <a:lnTo>
                  <a:pt x="80943" y="84878"/>
                </a:lnTo>
                <a:lnTo>
                  <a:pt x="80943" y="81140"/>
                </a:lnTo>
                <a:close/>
                <a:moveTo>
                  <a:pt x="88560" y="81140"/>
                </a:moveTo>
                <a:lnTo>
                  <a:pt x="88560" y="84878"/>
                </a:lnTo>
                <a:lnTo>
                  <a:pt x="84822" y="84878"/>
                </a:lnTo>
                <a:lnTo>
                  <a:pt x="84822" y="81140"/>
                </a:lnTo>
                <a:close/>
                <a:moveTo>
                  <a:pt x="92440" y="81140"/>
                </a:moveTo>
                <a:lnTo>
                  <a:pt x="92440" y="84878"/>
                </a:lnTo>
                <a:lnTo>
                  <a:pt x="88702" y="84878"/>
                </a:lnTo>
                <a:lnTo>
                  <a:pt x="88702" y="81140"/>
                </a:lnTo>
                <a:close/>
                <a:moveTo>
                  <a:pt x="96319" y="81140"/>
                </a:moveTo>
                <a:lnTo>
                  <a:pt x="96319" y="84878"/>
                </a:lnTo>
                <a:lnTo>
                  <a:pt x="92581" y="84878"/>
                </a:lnTo>
                <a:lnTo>
                  <a:pt x="92581" y="81140"/>
                </a:lnTo>
                <a:close/>
                <a:moveTo>
                  <a:pt x="100199" y="81140"/>
                </a:moveTo>
                <a:lnTo>
                  <a:pt x="100199" y="84878"/>
                </a:lnTo>
                <a:lnTo>
                  <a:pt x="96461" y="84878"/>
                </a:lnTo>
                <a:lnTo>
                  <a:pt x="96461" y="81140"/>
                </a:lnTo>
                <a:close/>
                <a:moveTo>
                  <a:pt x="104078" y="81140"/>
                </a:moveTo>
                <a:lnTo>
                  <a:pt x="104078" y="84878"/>
                </a:lnTo>
                <a:lnTo>
                  <a:pt x="100340" y="84878"/>
                </a:lnTo>
                <a:lnTo>
                  <a:pt x="100340" y="81140"/>
                </a:lnTo>
                <a:close/>
                <a:moveTo>
                  <a:pt x="107958" y="81140"/>
                </a:moveTo>
                <a:lnTo>
                  <a:pt x="107958" y="84878"/>
                </a:lnTo>
                <a:lnTo>
                  <a:pt x="104220" y="84878"/>
                </a:lnTo>
                <a:lnTo>
                  <a:pt x="104220" y="81140"/>
                </a:lnTo>
                <a:close/>
                <a:moveTo>
                  <a:pt x="111837" y="81140"/>
                </a:moveTo>
                <a:lnTo>
                  <a:pt x="111837" y="84878"/>
                </a:lnTo>
                <a:lnTo>
                  <a:pt x="108099" y="84878"/>
                </a:lnTo>
                <a:lnTo>
                  <a:pt x="108099" y="81140"/>
                </a:lnTo>
                <a:close/>
                <a:moveTo>
                  <a:pt x="115717" y="81140"/>
                </a:moveTo>
                <a:lnTo>
                  <a:pt x="115717" y="84878"/>
                </a:lnTo>
                <a:lnTo>
                  <a:pt x="111979" y="84878"/>
                </a:lnTo>
                <a:lnTo>
                  <a:pt x="111979" y="81140"/>
                </a:lnTo>
                <a:close/>
                <a:moveTo>
                  <a:pt x="119596" y="81140"/>
                </a:moveTo>
                <a:lnTo>
                  <a:pt x="119596" y="84878"/>
                </a:lnTo>
                <a:lnTo>
                  <a:pt x="115855" y="84878"/>
                </a:lnTo>
                <a:lnTo>
                  <a:pt x="115855" y="81140"/>
                </a:lnTo>
                <a:close/>
                <a:moveTo>
                  <a:pt x="123476" y="81140"/>
                </a:moveTo>
                <a:lnTo>
                  <a:pt x="123476" y="84878"/>
                </a:lnTo>
                <a:lnTo>
                  <a:pt x="119735" y="84878"/>
                </a:lnTo>
                <a:lnTo>
                  <a:pt x="119735" y="81140"/>
                </a:lnTo>
                <a:close/>
                <a:moveTo>
                  <a:pt x="127355" y="81140"/>
                </a:moveTo>
                <a:lnTo>
                  <a:pt x="127355" y="84878"/>
                </a:lnTo>
                <a:lnTo>
                  <a:pt x="123614" y="84878"/>
                </a:lnTo>
                <a:lnTo>
                  <a:pt x="123614" y="81140"/>
                </a:lnTo>
                <a:close/>
                <a:moveTo>
                  <a:pt x="131235" y="81140"/>
                </a:moveTo>
                <a:lnTo>
                  <a:pt x="131235" y="84878"/>
                </a:lnTo>
                <a:lnTo>
                  <a:pt x="127494" y="84878"/>
                </a:lnTo>
                <a:lnTo>
                  <a:pt x="127494" y="81140"/>
                </a:lnTo>
                <a:close/>
                <a:moveTo>
                  <a:pt x="135114" y="81140"/>
                </a:moveTo>
                <a:lnTo>
                  <a:pt x="135114" y="84878"/>
                </a:lnTo>
                <a:lnTo>
                  <a:pt x="131373" y="84878"/>
                </a:lnTo>
                <a:lnTo>
                  <a:pt x="131373" y="81140"/>
                </a:lnTo>
                <a:close/>
                <a:moveTo>
                  <a:pt x="7114" y="85020"/>
                </a:moveTo>
                <a:lnTo>
                  <a:pt x="7114" y="88758"/>
                </a:lnTo>
                <a:lnTo>
                  <a:pt x="3376" y="88758"/>
                </a:lnTo>
                <a:lnTo>
                  <a:pt x="3376" y="85020"/>
                </a:lnTo>
                <a:close/>
                <a:moveTo>
                  <a:pt x="10993" y="85020"/>
                </a:moveTo>
                <a:lnTo>
                  <a:pt x="10993" y="88758"/>
                </a:lnTo>
                <a:lnTo>
                  <a:pt x="7256" y="88758"/>
                </a:lnTo>
                <a:lnTo>
                  <a:pt x="7256" y="85020"/>
                </a:lnTo>
                <a:close/>
                <a:moveTo>
                  <a:pt x="14873" y="85020"/>
                </a:moveTo>
                <a:lnTo>
                  <a:pt x="14873" y="88758"/>
                </a:lnTo>
                <a:lnTo>
                  <a:pt x="11135" y="88758"/>
                </a:lnTo>
                <a:lnTo>
                  <a:pt x="11135" y="85020"/>
                </a:lnTo>
                <a:close/>
                <a:moveTo>
                  <a:pt x="18752" y="85020"/>
                </a:moveTo>
                <a:lnTo>
                  <a:pt x="18752" y="88758"/>
                </a:lnTo>
                <a:lnTo>
                  <a:pt x="15015" y="88758"/>
                </a:lnTo>
                <a:lnTo>
                  <a:pt x="15015" y="85020"/>
                </a:lnTo>
                <a:close/>
                <a:moveTo>
                  <a:pt x="22632" y="85020"/>
                </a:moveTo>
                <a:lnTo>
                  <a:pt x="22632" y="88758"/>
                </a:lnTo>
                <a:lnTo>
                  <a:pt x="18894" y="88758"/>
                </a:lnTo>
                <a:lnTo>
                  <a:pt x="18894" y="85020"/>
                </a:lnTo>
                <a:close/>
                <a:moveTo>
                  <a:pt x="26514" y="85020"/>
                </a:moveTo>
                <a:lnTo>
                  <a:pt x="26514" y="88758"/>
                </a:lnTo>
                <a:lnTo>
                  <a:pt x="22775" y="88758"/>
                </a:lnTo>
                <a:lnTo>
                  <a:pt x="22775" y="85020"/>
                </a:lnTo>
                <a:close/>
                <a:moveTo>
                  <a:pt x="30394" y="85020"/>
                </a:moveTo>
                <a:lnTo>
                  <a:pt x="30394" y="88758"/>
                </a:lnTo>
                <a:lnTo>
                  <a:pt x="26654" y="88758"/>
                </a:lnTo>
                <a:lnTo>
                  <a:pt x="26654" y="85020"/>
                </a:lnTo>
                <a:close/>
                <a:moveTo>
                  <a:pt x="34273" y="85020"/>
                </a:moveTo>
                <a:lnTo>
                  <a:pt x="34273" y="88758"/>
                </a:lnTo>
                <a:lnTo>
                  <a:pt x="30534" y="88758"/>
                </a:lnTo>
                <a:lnTo>
                  <a:pt x="30534" y="85020"/>
                </a:lnTo>
                <a:close/>
                <a:moveTo>
                  <a:pt x="38153" y="85020"/>
                </a:moveTo>
                <a:lnTo>
                  <a:pt x="38153" y="88758"/>
                </a:lnTo>
                <a:lnTo>
                  <a:pt x="34413" y="88758"/>
                </a:lnTo>
                <a:lnTo>
                  <a:pt x="34413" y="85020"/>
                </a:lnTo>
                <a:close/>
                <a:moveTo>
                  <a:pt x="42032" y="85020"/>
                </a:moveTo>
                <a:lnTo>
                  <a:pt x="42032" y="88758"/>
                </a:lnTo>
                <a:lnTo>
                  <a:pt x="38293" y="88758"/>
                </a:lnTo>
                <a:lnTo>
                  <a:pt x="38293" y="85020"/>
                </a:lnTo>
                <a:close/>
                <a:moveTo>
                  <a:pt x="45912" y="85020"/>
                </a:moveTo>
                <a:lnTo>
                  <a:pt x="45912" y="88758"/>
                </a:lnTo>
                <a:lnTo>
                  <a:pt x="42171" y="88758"/>
                </a:lnTo>
                <a:lnTo>
                  <a:pt x="42171" y="85020"/>
                </a:lnTo>
                <a:close/>
                <a:moveTo>
                  <a:pt x="49788" y="85020"/>
                </a:moveTo>
                <a:lnTo>
                  <a:pt x="49788" y="88758"/>
                </a:lnTo>
                <a:lnTo>
                  <a:pt x="46049" y="88758"/>
                </a:lnTo>
                <a:lnTo>
                  <a:pt x="46049" y="85020"/>
                </a:lnTo>
                <a:close/>
                <a:moveTo>
                  <a:pt x="53671" y="85020"/>
                </a:moveTo>
                <a:lnTo>
                  <a:pt x="53671" y="88758"/>
                </a:lnTo>
                <a:lnTo>
                  <a:pt x="49930" y="88758"/>
                </a:lnTo>
                <a:lnTo>
                  <a:pt x="49930" y="85020"/>
                </a:lnTo>
                <a:close/>
                <a:moveTo>
                  <a:pt x="57524" y="85020"/>
                </a:moveTo>
                <a:lnTo>
                  <a:pt x="57524" y="88758"/>
                </a:lnTo>
                <a:lnTo>
                  <a:pt x="53809" y="88758"/>
                </a:lnTo>
                <a:lnTo>
                  <a:pt x="53809" y="85020"/>
                </a:lnTo>
                <a:close/>
                <a:moveTo>
                  <a:pt x="61404" y="85020"/>
                </a:moveTo>
                <a:lnTo>
                  <a:pt x="61404" y="88758"/>
                </a:lnTo>
                <a:lnTo>
                  <a:pt x="57666" y="88758"/>
                </a:lnTo>
                <a:lnTo>
                  <a:pt x="57666" y="85020"/>
                </a:lnTo>
                <a:close/>
                <a:moveTo>
                  <a:pt x="65283" y="85020"/>
                </a:moveTo>
                <a:lnTo>
                  <a:pt x="65283" y="88758"/>
                </a:lnTo>
                <a:lnTo>
                  <a:pt x="61545" y="88758"/>
                </a:lnTo>
                <a:lnTo>
                  <a:pt x="61545" y="85020"/>
                </a:lnTo>
                <a:close/>
                <a:moveTo>
                  <a:pt x="69163" y="85020"/>
                </a:moveTo>
                <a:lnTo>
                  <a:pt x="69163" y="88758"/>
                </a:lnTo>
                <a:lnTo>
                  <a:pt x="65425" y="88758"/>
                </a:lnTo>
                <a:lnTo>
                  <a:pt x="65425" y="85020"/>
                </a:lnTo>
                <a:close/>
                <a:moveTo>
                  <a:pt x="73042" y="85020"/>
                </a:moveTo>
                <a:lnTo>
                  <a:pt x="73042" y="88758"/>
                </a:lnTo>
                <a:lnTo>
                  <a:pt x="69304" y="88758"/>
                </a:lnTo>
                <a:lnTo>
                  <a:pt x="69304" y="85020"/>
                </a:lnTo>
                <a:close/>
                <a:moveTo>
                  <a:pt x="76922" y="85020"/>
                </a:moveTo>
                <a:lnTo>
                  <a:pt x="76922" y="88758"/>
                </a:lnTo>
                <a:lnTo>
                  <a:pt x="73182" y="88758"/>
                </a:lnTo>
                <a:lnTo>
                  <a:pt x="73182" y="85020"/>
                </a:lnTo>
                <a:close/>
                <a:moveTo>
                  <a:pt x="80801" y="85020"/>
                </a:moveTo>
                <a:lnTo>
                  <a:pt x="80801" y="88758"/>
                </a:lnTo>
                <a:lnTo>
                  <a:pt x="77063" y="88758"/>
                </a:lnTo>
                <a:lnTo>
                  <a:pt x="77063" y="85020"/>
                </a:lnTo>
                <a:close/>
                <a:moveTo>
                  <a:pt x="84681" y="85020"/>
                </a:moveTo>
                <a:lnTo>
                  <a:pt x="84681" y="88758"/>
                </a:lnTo>
                <a:lnTo>
                  <a:pt x="80943" y="88758"/>
                </a:lnTo>
                <a:lnTo>
                  <a:pt x="80943" y="85020"/>
                </a:lnTo>
                <a:close/>
                <a:moveTo>
                  <a:pt x="88560" y="85020"/>
                </a:moveTo>
                <a:lnTo>
                  <a:pt x="88560" y="88758"/>
                </a:lnTo>
                <a:lnTo>
                  <a:pt x="84822" y="88758"/>
                </a:lnTo>
                <a:lnTo>
                  <a:pt x="84822" y="85020"/>
                </a:lnTo>
                <a:close/>
                <a:moveTo>
                  <a:pt x="92440" y="85020"/>
                </a:moveTo>
                <a:lnTo>
                  <a:pt x="92440" y="88758"/>
                </a:lnTo>
                <a:lnTo>
                  <a:pt x="88702" y="88758"/>
                </a:lnTo>
                <a:lnTo>
                  <a:pt x="88702" y="85020"/>
                </a:lnTo>
                <a:close/>
                <a:moveTo>
                  <a:pt x="96319" y="85020"/>
                </a:moveTo>
                <a:lnTo>
                  <a:pt x="96319" y="88758"/>
                </a:lnTo>
                <a:lnTo>
                  <a:pt x="92581" y="88758"/>
                </a:lnTo>
                <a:lnTo>
                  <a:pt x="92581" y="85020"/>
                </a:lnTo>
                <a:close/>
                <a:moveTo>
                  <a:pt x="100199" y="85020"/>
                </a:moveTo>
                <a:lnTo>
                  <a:pt x="100199" y="88758"/>
                </a:lnTo>
                <a:lnTo>
                  <a:pt x="96461" y="88758"/>
                </a:lnTo>
                <a:lnTo>
                  <a:pt x="96461" y="85020"/>
                </a:lnTo>
                <a:close/>
                <a:moveTo>
                  <a:pt x="104078" y="85020"/>
                </a:moveTo>
                <a:lnTo>
                  <a:pt x="104078" y="88758"/>
                </a:lnTo>
                <a:lnTo>
                  <a:pt x="100340" y="88758"/>
                </a:lnTo>
                <a:lnTo>
                  <a:pt x="100340" y="85020"/>
                </a:lnTo>
                <a:close/>
                <a:moveTo>
                  <a:pt x="107958" y="85020"/>
                </a:moveTo>
                <a:lnTo>
                  <a:pt x="107958" y="88758"/>
                </a:lnTo>
                <a:lnTo>
                  <a:pt x="104220" y="88758"/>
                </a:lnTo>
                <a:lnTo>
                  <a:pt x="104220" y="85020"/>
                </a:lnTo>
                <a:close/>
                <a:moveTo>
                  <a:pt x="111837" y="85020"/>
                </a:moveTo>
                <a:lnTo>
                  <a:pt x="111837" y="88758"/>
                </a:lnTo>
                <a:lnTo>
                  <a:pt x="108099" y="88758"/>
                </a:lnTo>
                <a:lnTo>
                  <a:pt x="108099" y="85020"/>
                </a:lnTo>
                <a:close/>
                <a:moveTo>
                  <a:pt x="115717" y="85020"/>
                </a:moveTo>
                <a:lnTo>
                  <a:pt x="115717" y="88758"/>
                </a:lnTo>
                <a:lnTo>
                  <a:pt x="111979" y="88758"/>
                </a:lnTo>
                <a:lnTo>
                  <a:pt x="111979" y="85020"/>
                </a:lnTo>
                <a:close/>
                <a:moveTo>
                  <a:pt x="119596" y="85020"/>
                </a:moveTo>
                <a:lnTo>
                  <a:pt x="119596" y="88758"/>
                </a:lnTo>
                <a:lnTo>
                  <a:pt x="115855" y="88758"/>
                </a:lnTo>
                <a:lnTo>
                  <a:pt x="115855" y="85020"/>
                </a:lnTo>
                <a:close/>
                <a:moveTo>
                  <a:pt x="123476" y="85020"/>
                </a:moveTo>
                <a:lnTo>
                  <a:pt x="123476" y="88758"/>
                </a:lnTo>
                <a:lnTo>
                  <a:pt x="119735" y="88758"/>
                </a:lnTo>
                <a:lnTo>
                  <a:pt x="119735" y="85020"/>
                </a:lnTo>
                <a:close/>
                <a:moveTo>
                  <a:pt x="127355" y="85020"/>
                </a:moveTo>
                <a:lnTo>
                  <a:pt x="127355" y="88758"/>
                </a:lnTo>
                <a:lnTo>
                  <a:pt x="123614" y="88758"/>
                </a:lnTo>
                <a:lnTo>
                  <a:pt x="123614" y="85020"/>
                </a:lnTo>
                <a:close/>
                <a:moveTo>
                  <a:pt x="131235" y="85020"/>
                </a:moveTo>
                <a:lnTo>
                  <a:pt x="131235" y="88758"/>
                </a:lnTo>
                <a:lnTo>
                  <a:pt x="127494" y="88758"/>
                </a:lnTo>
                <a:lnTo>
                  <a:pt x="127494" y="85020"/>
                </a:lnTo>
                <a:close/>
                <a:moveTo>
                  <a:pt x="135114" y="85020"/>
                </a:moveTo>
                <a:lnTo>
                  <a:pt x="135114" y="88758"/>
                </a:lnTo>
                <a:lnTo>
                  <a:pt x="131373" y="88758"/>
                </a:lnTo>
                <a:lnTo>
                  <a:pt x="131373" y="85020"/>
                </a:lnTo>
                <a:close/>
                <a:moveTo>
                  <a:pt x="3235" y="0"/>
                </a:moveTo>
                <a:lnTo>
                  <a:pt x="3235" y="3432"/>
                </a:lnTo>
                <a:lnTo>
                  <a:pt x="1" y="3432"/>
                </a:lnTo>
                <a:lnTo>
                  <a:pt x="1" y="3574"/>
                </a:lnTo>
                <a:lnTo>
                  <a:pt x="3235" y="3574"/>
                </a:lnTo>
                <a:lnTo>
                  <a:pt x="3235" y="7311"/>
                </a:lnTo>
                <a:lnTo>
                  <a:pt x="1" y="7311"/>
                </a:lnTo>
                <a:lnTo>
                  <a:pt x="1" y="7453"/>
                </a:lnTo>
                <a:lnTo>
                  <a:pt x="3235" y="7453"/>
                </a:lnTo>
                <a:lnTo>
                  <a:pt x="3235" y="11191"/>
                </a:lnTo>
                <a:lnTo>
                  <a:pt x="1" y="11191"/>
                </a:lnTo>
                <a:lnTo>
                  <a:pt x="1" y="11333"/>
                </a:lnTo>
                <a:lnTo>
                  <a:pt x="3235" y="11333"/>
                </a:lnTo>
                <a:lnTo>
                  <a:pt x="3235" y="15070"/>
                </a:lnTo>
                <a:lnTo>
                  <a:pt x="1" y="15070"/>
                </a:lnTo>
                <a:lnTo>
                  <a:pt x="1" y="15212"/>
                </a:lnTo>
                <a:lnTo>
                  <a:pt x="3235" y="15212"/>
                </a:lnTo>
                <a:lnTo>
                  <a:pt x="3235" y="18950"/>
                </a:lnTo>
                <a:lnTo>
                  <a:pt x="1" y="18950"/>
                </a:lnTo>
                <a:lnTo>
                  <a:pt x="1" y="19091"/>
                </a:lnTo>
                <a:lnTo>
                  <a:pt x="3235" y="19091"/>
                </a:lnTo>
                <a:lnTo>
                  <a:pt x="3235" y="22829"/>
                </a:lnTo>
                <a:lnTo>
                  <a:pt x="1" y="22829"/>
                </a:lnTo>
                <a:lnTo>
                  <a:pt x="1" y="22971"/>
                </a:lnTo>
                <a:lnTo>
                  <a:pt x="3235" y="22971"/>
                </a:lnTo>
                <a:lnTo>
                  <a:pt x="3235" y="26709"/>
                </a:lnTo>
                <a:lnTo>
                  <a:pt x="1" y="26709"/>
                </a:lnTo>
                <a:lnTo>
                  <a:pt x="1" y="26850"/>
                </a:lnTo>
                <a:lnTo>
                  <a:pt x="3235" y="26850"/>
                </a:lnTo>
                <a:lnTo>
                  <a:pt x="3235" y="30588"/>
                </a:lnTo>
                <a:lnTo>
                  <a:pt x="1" y="30588"/>
                </a:lnTo>
                <a:lnTo>
                  <a:pt x="1" y="30730"/>
                </a:lnTo>
                <a:lnTo>
                  <a:pt x="3235" y="30730"/>
                </a:lnTo>
                <a:lnTo>
                  <a:pt x="3235" y="34468"/>
                </a:lnTo>
                <a:lnTo>
                  <a:pt x="1" y="34468"/>
                </a:lnTo>
                <a:lnTo>
                  <a:pt x="1" y="34609"/>
                </a:lnTo>
                <a:lnTo>
                  <a:pt x="3235" y="34609"/>
                </a:lnTo>
                <a:lnTo>
                  <a:pt x="3235" y="38347"/>
                </a:lnTo>
                <a:lnTo>
                  <a:pt x="1" y="38347"/>
                </a:lnTo>
                <a:lnTo>
                  <a:pt x="1" y="38489"/>
                </a:lnTo>
                <a:lnTo>
                  <a:pt x="3235" y="38489"/>
                </a:lnTo>
                <a:lnTo>
                  <a:pt x="3235" y="42227"/>
                </a:lnTo>
                <a:lnTo>
                  <a:pt x="1" y="42227"/>
                </a:lnTo>
                <a:lnTo>
                  <a:pt x="1" y="42368"/>
                </a:lnTo>
                <a:lnTo>
                  <a:pt x="3235" y="42368"/>
                </a:lnTo>
                <a:lnTo>
                  <a:pt x="3235" y="46106"/>
                </a:lnTo>
                <a:lnTo>
                  <a:pt x="1" y="46106"/>
                </a:lnTo>
                <a:lnTo>
                  <a:pt x="1" y="46248"/>
                </a:lnTo>
                <a:lnTo>
                  <a:pt x="3235" y="46248"/>
                </a:lnTo>
                <a:lnTo>
                  <a:pt x="3235" y="49986"/>
                </a:lnTo>
                <a:lnTo>
                  <a:pt x="1" y="49986"/>
                </a:lnTo>
                <a:lnTo>
                  <a:pt x="1" y="50127"/>
                </a:lnTo>
                <a:lnTo>
                  <a:pt x="3235" y="50127"/>
                </a:lnTo>
                <a:lnTo>
                  <a:pt x="3235" y="53865"/>
                </a:lnTo>
                <a:lnTo>
                  <a:pt x="1" y="53865"/>
                </a:lnTo>
                <a:lnTo>
                  <a:pt x="1" y="54007"/>
                </a:lnTo>
                <a:lnTo>
                  <a:pt x="3235" y="54007"/>
                </a:lnTo>
                <a:lnTo>
                  <a:pt x="3235" y="57745"/>
                </a:lnTo>
                <a:lnTo>
                  <a:pt x="1" y="57745"/>
                </a:lnTo>
                <a:lnTo>
                  <a:pt x="1" y="57885"/>
                </a:lnTo>
                <a:lnTo>
                  <a:pt x="3235" y="57885"/>
                </a:lnTo>
                <a:lnTo>
                  <a:pt x="3235" y="61600"/>
                </a:lnTo>
                <a:lnTo>
                  <a:pt x="1" y="61600"/>
                </a:lnTo>
                <a:lnTo>
                  <a:pt x="1" y="61740"/>
                </a:lnTo>
                <a:lnTo>
                  <a:pt x="3235" y="61740"/>
                </a:lnTo>
                <a:lnTo>
                  <a:pt x="3235" y="65479"/>
                </a:lnTo>
                <a:lnTo>
                  <a:pt x="1" y="65479"/>
                </a:lnTo>
                <a:lnTo>
                  <a:pt x="1" y="65619"/>
                </a:lnTo>
                <a:lnTo>
                  <a:pt x="3235" y="65619"/>
                </a:lnTo>
                <a:lnTo>
                  <a:pt x="3235" y="69359"/>
                </a:lnTo>
                <a:lnTo>
                  <a:pt x="1" y="69359"/>
                </a:lnTo>
                <a:lnTo>
                  <a:pt x="1" y="69499"/>
                </a:lnTo>
                <a:lnTo>
                  <a:pt x="3235" y="69499"/>
                </a:lnTo>
                <a:lnTo>
                  <a:pt x="3235" y="73238"/>
                </a:lnTo>
                <a:lnTo>
                  <a:pt x="1" y="73238"/>
                </a:lnTo>
                <a:lnTo>
                  <a:pt x="1" y="73378"/>
                </a:lnTo>
                <a:lnTo>
                  <a:pt x="3235" y="73378"/>
                </a:lnTo>
                <a:lnTo>
                  <a:pt x="3235" y="77118"/>
                </a:lnTo>
                <a:lnTo>
                  <a:pt x="1" y="77118"/>
                </a:lnTo>
                <a:lnTo>
                  <a:pt x="1" y="77258"/>
                </a:lnTo>
                <a:lnTo>
                  <a:pt x="3235" y="77258"/>
                </a:lnTo>
                <a:lnTo>
                  <a:pt x="3235" y="80997"/>
                </a:lnTo>
                <a:lnTo>
                  <a:pt x="1" y="80997"/>
                </a:lnTo>
                <a:lnTo>
                  <a:pt x="1" y="81137"/>
                </a:lnTo>
                <a:lnTo>
                  <a:pt x="3235" y="81137"/>
                </a:lnTo>
                <a:lnTo>
                  <a:pt x="3235" y="84877"/>
                </a:lnTo>
                <a:lnTo>
                  <a:pt x="1" y="84877"/>
                </a:lnTo>
                <a:lnTo>
                  <a:pt x="1" y="85017"/>
                </a:lnTo>
                <a:lnTo>
                  <a:pt x="3235" y="85017"/>
                </a:lnTo>
                <a:lnTo>
                  <a:pt x="3235" y="88756"/>
                </a:lnTo>
                <a:lnTo>
                  <a:pt x="1" y="88756"/>
                </a:lnTo>
                <a:lnTo>
                  <a:pt x="1" y="88896"/>
                </a:lnTo>
                <a:lnTo>
                  <a:pt x="3235" y="88896"/>
                </a:lnTo>
                <a:lnTo>
                  <a:pt x="3235" y="92328"/>
                </a:lnTo>
                <a:lnTo>
                  <a:pt x="3376" y="92328"/>
                </a:lnTo>
                <a:lnTo>
                  <a:pt x="3376" y="88896"/>
                </a:lnTo>
                <a:lnTo>
                  <a:pt x="7114" y="88896"/>
                </a:lnTo>
                <a:lnTo>
                  <a:pt x="7114" y="92328"/>
                </a:lnTo>
                <a:lnTo>
                  <a:pt x="7256" y="92328"/>
                </a:lnTo>
                <a:lnTo>
                  <a:pt x="7256" y="88896"/>
                </a:lnTo>
                <a:lnTo>
                  <a:pt x="10993" y="88896"/>
                </a:lnTo>
                <a:lnTo>
                  <a:pt x="10993" y="92328"/>
                </a:lnTo>
                <a:lnTo>
                  <a:pt x="11135" y="92328"/>
                </a:lnTo>
                <a:lnTo>
                  <a:pt x="11135" y="88896"/>
                </a:lnTo>
                <a:lnTo>
                  <a:pt x="14873" y="88896"/>
                </a:lnTo>
                <a:lnTo>
                  <a:pt x="14873" y="92328"/>
                </a:lnTo>
                <a:lnTo>
                  <a:pt x="15015" y="92328"/>
                </a:lnTo>
                <a:lnTo>
                  <a:pt x="15015" y="88896"/>
                </a:lnTo>
                <a:lnTo>
                  <a:pt x="18752" y="88896"/>
                </a:lnTo>
                <a:lnTo>
                  <a:pt x="18752" y="92328"/>
                </a:lnTo>
                <a:lnTo>
                  <a:pt x="18894" y="92328"/>
                </a:lnTo>
                <a:lnTo>
                  <a:pt x="18894" y="88896"/>
                </a:lnTo>
                <a:lnTo>
                  <a:pt x="22632" y="88896"/>
                </a:lnTo>
                <a:lnTo>
                  <a:pt x="22632" y="92328"/>
                </a:lnTo>
                <a:lnTo>
                  <a:pt x="22774" y="92328"/>
                </a:lnTo>
                <a:lnTo>
                  <a:pt x="22774" y="88896"/>
                </a:lnTo>
                <a:lnTo>
                  <a:pt x="26511" y="88896"/>
                </a:lnTo>
                <a:lnTo>
                  <a:pt x="26511" y="92328"/>
                </a:lnTo>
                <a:lnTo>
                  <a:pt x="26653" y="92328"/>
                </a:lnTo>
                <a:lnTo>
                  <a:pt x="26653" y="88896"/>
                </a:lnTo>
                <a:lnTo>
                  <a:pt x="30391" y="88896"/>
                </a:lnTo>
                <a:lnTo>
                  <a:pt x="30391" y="92328"/>
                </a:lnTo>
                <a:lnTo>
                  <a:pt x="30533" y="92328"/>
                </a:lnTo>
                <a:lnTo>
                  <a:pt x="30533" y="88896"/>
                </a:lnTo>
                <a:lnTo>
                  <a:pt x="34270" y="88896"/>
                </a:lnTo>
                <a:lnTo>
                  <a:pt x="34270" y="92328"/>
                </a:lnTo>
                <a:lnTo>
                  <a:pt x="34412" y="92328"/>
                </a:lnTo>
                <a:lnTo>
                  <a:pt x="34412" y="88896"/>
                </a:lnTo>
                <a:lnTo>
                  <a:pt x="38150" y="88896"/>
                </a:lnTo>
                <a:lnTo>
                  <a:pt x="38150" y="92328"/>
                </a:lnTo>
                <a:lnTo>
                  <a:pt x="38292" y="92328"/>
                </a:lnTo>
                <a:lnTo>
                  <a:pt x="38292" y="88896"/>
                </a:lnTo>
                <a:lnTo>
                  <a:pt x="42029" y="88896"/>
                </a:lnTo>
                <a:lnTo>
                  <a:pt x="42029" y="92328"/>
                </a:lnTo>
                <a:lnTo>
                  <a:pt x="42168" y="92328"/>
                </a:lnTo>
                <a:lnTo>
                  <a:pt x="42168" y="88896"/>
                </a:lnTo>
                <a:lnTo>
                  <a:pt x="45909" y="88896"/>
                </a:lnTo>
                <a:lnTo>
                  <a:pt x="45909" y="92328"/>
                </a:lnTo>
                <a:lnTo>
                  <a:pt x="46048" y="92328"/>
                </a:lnTo>
                <a:lnTo>
                  <a:pt x="46048" y="88896"/>
                </a:lnTo>
                <a:lnTo>
                  <a:pt x="49788" y="88896"/>
                </a:lnTo>
                <a:lnTo>
                  <a:pt x="49788" y="92328"/>
                </a:lnTo>
                <a:lnTo>
                  <a:pt x="49927" y="92328"/>
                </a:lnTo>
                <a:lnTo>
                  <a:pt x="49927" y="88896"/>
                </a:lnTo>
                <a:lnTo>
                  <a:pt x="53671" y="88896"/>
                </a:lnTo>
                <a:lnTo>
                  <a:pt x="53671" y="92328"/>
                </a:lnTo>
                <a:lnTo>
                  <a:pt x="53809" y="92328"/>
                </a:lnTo>
                <a:lnTo>
                  <a:pt x="53809" y="88896"/>
                </a:lnTo>
                <a:lnTo>
                  <a:pt x="57524" y="88896"/>
                </a:lnTo>
                <a:lnTo>
                  <a:pt x="57524" y="92328"/>
                </a:lnTo>
                <a:lnTo>
                  <a:pt x="57666" y="92328"/>
                </a:lnTo>
                <a:lnTo>
                  <a:pt x="57666" y="88896"/>
                </a:lnTo>
                <a:lnTo>
                  <a:pt x="61404" y="88896"/>
                </a:lnTo>
                <a:lnTo>
                  <a:pt x="61404" y="92328"/>
                </a:lnTo>
                <a:lnTo>
                  <a:pt x="61545" y="92328"/>
                </a:lnTo>
                <a:lnTo>
                  <a:pt x="61545" y="88896"/>
                </a:lnTo>
                <a:lnTo>
                  <a:pt x="65283" y="88896"/>
                </a:lnTo>
                <a:lnTo>
                  <a:pt x="65283" y="92328"/>
                </a:lnTo>
                <a:lnTo>
                  <a:pt x="65425" y="92328"/>
                </a:lnTo>
                <a:lnTo>
                  <a:pt x="65425" y="88896"/>
                </a:lnTo>
                <a:lnTo>
                  <a:pt x="69163" y="88896"/>
                </a:lnTo>
                <a:lnTo>
                  <a:pt x="69163" y="92328"/>
                </a:lnTo>
                <a:lnTo>
                  <a:pt x="69304" y="92328"/>
                </a:lnTo>
                <a:lnTo>
                  <a:pt x="69304" y="88896"/>
                </a:lnTo>
                <a:lnTo>
                  <a:pt x="73042" y="88896"/>
                </a:lnTo>
                <a:lnTo>
                  <a:pt x="73042" y="92328"/>
                </a:lnTo>
                <a:lnTo>
                  <a:pt x="73184" y="92328"/>
                </a:lnTo>
                <a:lnTo>
                  <a:pt x="73184" y="88896"/>
                </a:lnTo>
                <a:lnTo>
                  <a:pt x="76922" y="88896"/>
                </a:lnTo>
                <a:lnTo>
                  <a:pt x="76922" y="92328"/>
                </a:lnTo>
                <a:lnTo>
                  <a:pt x="77063" y="92328"/>
                </a:lnTo>
                <a:lnTo>
                  <a:pt x="77063" y="88896"/>
                </a:lnTo>
                <a:lnTo>
                  <a:pt x="80801" y="88896"/>
                </a:lnTo>
                <a:lnTo>
                  <a:pt x="80801" y="92328"/>
                </a:lnTo>
                <a:lnTo>
                  <a:pt x="80943" y="92328"/>
                </a:lnTo>
                <a:lnTo>
                  <a:pt x="80943" y="88896"/>
                </a:lnTo>
                <a:lnTo>
                  <a:pt x="84681" y="88896"/>
                </a:lnTo>
                <a:lnTo>
                  <a:pt x="84681" y="92328"/>
                </a:lnTo>
                <a:lnTo>
                  <a:pt x="84822" y="92328"/>
                </a:lnTo>
                <a:lnTo>
                  <a:pt x="84822" y="88896"/>
                </a:lnTo>
                <a:lnTo>
                  <a:pt x="88560" y="88896"/>
                </a:lnTo>
                <a:lnTo>
                  <a:pt x="88560" y="92328"/>
                </a:lnTo>
                <a:lnTo>
                  <a:pt x="88702" y="92328"/>
                </a:lnTo>
                <a:lnTo>
                  <a:pt x="88702" y="88896"/>
                </a:lnTo>
                <a:lnTo>
                  <a:pt x="92440" y="88896"/>
                </a:lnTo>
                <a:lnTo>
                  <a:pt x="92440" y="92328"/>
                </a:lnTo>
                <a:lnTo>
                  <a:pt x="92581" y="92328"/>
                </a:lnTo>
                <a:lnTo>
                  <a:pt x="92581" y="88896"/>
                </a:lnTo>
                <a:lnTo>
                  <a:pt x="96319" y="88896"/>
                </a:lnTo>
                <a:lnTo>
                  <a:pt x="96319" y="92328"/>
                </a:lnTo>
                <a:lnTo>
                  <a:pt x="96461" y="92328"/>
                </a:lnTo>
                <a:lnTo>
                  <a:pt x="96461" y="88896"/>
                </a:lnTo>
                <a:lnTo>
                  <a:pt x="100199" y="88896"/>
                </a:lnTo>
                <a:lnTo>
                  <a:pt x="100199" y="92328"/>
                </a:lnTo>
                <a:lnTo>
                  <a:pt x="100340" y="92328"/>
                </a:lnTo>
                <a:lnTo>
                  <a:pt x="100340" y="88896"/>
                </a:lnTo>
                <a:lnTo>
                  <a:pt x="104078" y="88896"/>
                </a:lnTo>
                <a:lnTo>
                  <a:pt x="104078" y="92328"/>
                </a:lnTo>
                <a:lnTo>
                  <a:pt x="104220" y="92328"/>
                </a:lnTo>
                <a:lnTo>
                  <a:pt x="104220" y="88896"/>
                </a:lnTo>
                <a:lnTo>
                  <a:pt x="107958" y="88896"/>
                </a:lnTo>
                <a:lnTo>
                  <a:pt x="107958" y="92328"/>
                </a:lnTo>
                <a:lnTo>
                  <a:pt x="108099" y="92328"/>
                </a:lnTo>
                <a:lnTo>
                  <a:pt x="108099" y="88896"/>
                </a:lnTo>
                <a:lnTo>
                  <a:pt x="111837" y="88896"/>
                </a:lnTo>
                <a:lnTo>
                  <a:pt x="111837" y="92328"/>
                </a:lnTo>
                <a:lnTo>
                  <a:pt x="111979" y="92328"/>
                </a:lnTo>
                <a:lnTo>
                  <a:pt x="111979" y="88896"/>
                </a:lnTo>
                <a:lnTo>
                  <a:pt x="115717" y="88896"/>
                </a:lnTo>
                <a:lnTo>
                  <a:pt x="115717" y="92328"/>
                </a:lnTo>
                <a:lnTo>
                  <a:pt x="115855" y="92328"/>
                </a:lnTo>
                <a:lnTo>
                  <a:pt x="115855" y="88896"/>
                </a:lnTo>
                <a:lnTo>
                  <a:pt x="119596" y="88896"/>
                </a:lnTo>
                <a:lnTo>
                  <a:pt x="119596" y="92328"/>
                </a:lnTo>
                <a:lnTo>
                  <a:pt x="119735" y="92328"/>
                </a:lnTo>
                <a:lnTo>
                  <a:pt x="119735" y="88896"/>
                </a:lnTo>
                <a:lnTo>
                  <a:pt x="123476" y="88896"/>
                </a:lnTo>
                <a:lnTo>
                  <a:pt x="123476" y="92328"/>
                </a:lnTo>
                <a:lnTo>
                  <a:pt x="123614" y="92328"/>
                </a:lnTo>
                <a:lnTo>
                  <a:pt x="123614" y="88896"/>
                </a:lnTo>
                <a:lnTo>
                  <a:pt x="127355" y="88896"/>
                </a:lnTo>
                <a:lnTo>
                  <a:pt x="127355" y="92328"/>
                </a:lnTo>
                <a:lnTo>
                  <a:pt x="127494" y="92328"/>
                </a:lnTo>
                <a:lnTo>
                  <a:pt x="127494" y="88896"/>
                </a:lnTo>
                <a:lnTo>
                  <a:pt x="131235" y="88896"/>
                </a:lnTo>
                <a:lnTo>
                  <a:pt x="131235" y="92328"/>
                </a:lnTo>
                <a:lnTo>
                  <a:pt x="131373" y="92328"/>
                </a:lnTo>
                <a:lnTo>
                  <a:pt x="131373" y="88896"/>
                </a:lnTo>
                <a:lnTo>
                  <a:pt x="135114" y="88896"/>
                </a:lnTo>
                <a:lnTo>
                  <a:pt x="135114" y="92328"/>
                </a:lnTo>
                <a:lnTo>
                  <a:pt x="135253" y="92328"/>
                </a:lnTo>
                <a:lnTo>
                  <a:pt x="135253" y="88896"/>
                </a:lnTo>
                <a:lnTo>
                  <a:pt x="138489" y="88896"/>
                </a:lnTo>
                <a:lnTo>
                  <a:pt x="138489" y="88756"/>
                </a:lnTo>
                <a:lnTo>
                  <a:pt x="135253" y="88756"/>
                </a:lnTo>
                <a:lnTo>
                  <a:pt x="135253" y="85017"/>
                </a:lnTo>
                <a:lnTo>
                  <a:pt x="138489" y="85017"/>
                </a:lnTo>
                <a:lnTo>
                  <a:pt x="138489" y="84877"/>
                </a:lnTo>
                <a:lnTo>
                  <a:pt x="135253" y="84877"/>
                </a:lnTo>
                <a:lnTo>
                  <a:pt x="135253" y="81137"/>
                </a:lnTo>
                <a:lnTo>
                  <a:pt x="138489" y="81137"/>
                </a:lnTo>
                <a:lnTo>
                  <a:pt x="138489" y="80997"/>
                </a:lnTo>
                <a:lnTo>
                  <a:pt x="135253" y="80997"/>
                </a:lnTo>
                <a:lnTo>
                  <a:pt x="135253" y="77258"/>
                </a:lnTo>
                <a:lnTo>
                  <a:pt x="138489" y="77258"/>
                </a:lnTo>
                <a:lnTo>
                  <a:pt x="138489" y="77118"/>
                </a:lnTo>
                <a:lnTo>
                  <a:pt x="135253" y="77118"/>
                </a:lnTo>
                <a:lnTo>
                  <a:pt x="135253" y="73378"/>
                </a:lnTo>
                <a:lnTo>
                  <a:pt x="138489" y="73378"/>
                </a:lnTo>
                <a:lnTo>
                  <a:pt x="138489" y="73238"/>
                </a:lnTo>
                <a:lnTo>
                  <a:pt x="135253" y="73238"/>
                </a:lnTo>
                <a:lnTo>
                  <a:pt x="135253" y="69499"/>
                </a:lnTo>
                <a:lnTo>
                  <a:pt x="138489" y="69499"/>
                </a:lnTo>
                <a:lnTo>
                  <a:pt x="138489" y="69359"/>
                </a:lnTo>
                <a:lnTo>
                  <a:pt x="135253" y="69359"/>
                </a:lnTo>
                <a:lnTo>
                  <a:pt x="135253" y="65619"/>
                </a:lnTo>
                <a:lnTo>
                  <a:pt x="138489" y="65619"/>
                </a:lnTo>
                <a:lnTo>
                  <a:pt x="138489" y="65479"/>
                </a:lnTo>
                <a:lnTo>
                  <a:pt x="135253" y="65479"/>
                </a:lnTo>
                <a:lnTo>
                  <a:pt x="135253" y="61740"/>
                </a:lnTo>
                <a:lnTo>
                  <a:pt x="138489" y="61740"/>
                </a:lnTo>
                <a:lnTo>
                  <a:pt x="138489" y="61600"/>
                </a:lnTo>
                <a:lnTo>
                  <a:pt x="135253" y="61600"/>
                </a:lnTo>
                <a:lnTo>
                  <a:pt x="135253" y="57885"/>
                </a:lnTo>
                <a:lnTo>
                  <a:pt x="138489" y="57885"/>
                </a:lnTo>
                <a:lnTo>
                  <a:pt x="138489" y="57745"/>
                </a:lnTo>
                <a:lnTo>
                  <a:pt x="135253" y="57745"/>
                </a:lnTo>
                <a:lnTo>
                  <a:pt x="135253" y="54007"/>
                </a:lnTo>
                <a:lnTo>
                  <a:pt x="138489" y="54007"/>
                </a:lnTo>
                <a:lnTo>
                  <a:pt x="138489" y="53865"/>
                </a:lnTo>
                <a:lnTo>
                  <a:pt x="135253" y="53865"/>
                </a:lnTo>
                <a:lnTo>
                  <a:pt x="135253" y="50127"/>
                </a:lnTo>
                <a:lnTo>
                  <a:pt x="138489" y="50127"/>
                </a:lnTo>
                <a:lnTo>
                  <a:pt x="138489" y="49986"/>
                </a:lnTo>
                <a:lnTo>
                  <a:pt x="135253" y="49986"/>
                </a:lnTo>
                <a:lnTo>
                  <a:pt x="135253" y="46248"/>
                </a:lnTo>
                <a:lnTo>
                  <a:pt x="138489" y="46248"/>
                </a:lnTo>
                <a:lnTo>
                  <a:pt x="138489" y="46106"/>
                </a:lnTo>
                <a:lnTo>
                  <a:pt x="135253" y="46106"/>
                </a:lnTo>
                <a:lnTo>
                  <a:pt x="135253" y="42368"/>
                </a:lnTo>
                <a:lnTo>
                  <a:pt x="138489" y="42368"/>
                </a:lnTo>
                <a:lnTo>
                  <a:pt x="138489" y="42227"/>
                </a:lnTo>
                <a:lnTo>
                  <a:pt x="135253" y="42227"/>
                </a:lnTo>
                <a:lnTo>
                  <a:pt x="135253" y="38489"/>
                </a:lnTo>
                <a:lnTo>
                  <a:pt x="138489" y="38489"/>
                </a:lnTo>
                <a:lnTo>
                  <a:pt x="138489" y="38347"/>
                </a:lnTo>
                <a:lnTo>
                  <a:pt x="135253" y="38347"/>
                </a:lnTo>
                <a:lnTo>
                  <a:pt x="135253" y="34609"/>
                </a:lnTo>
                <a:lnTo>
                  <a:pt x="138489" y="34609"/>
                </a:lnTo>
                <a:lnTo>
                  <a:pt x="138489" y="34468"/>
                </a:lnTo>
                <a:lnTo>
                  <a:pt x="135253" y="34468"/>
                </a:lnTo>
                <a:lnTo>
                  <a:pt x="135253" y="30730"/>
                </a:lnTo>
                <a:lnTo>
                  <a:pt x="138489" y="30730"/>
                </a:lnTo>
                <a:lnTo>
                  <a:pt x="138489" y="30588"/>
                </a:lnTo>
                <a:lnTo>
                  <a:pt x="135253" y="30588"/>
                </a:lnTo>
                <a:lnTo>
                  <a:pt x="135253" y="26850"/>
                </a:lnTo>
                <a:lnTo>
                  <a:pt x="138489" y="26850"/>
                </a:lnTo>
                <a:lnTo>
                  <a:pt x="138489" y="26709"/>
                </a:lnTo>
                <a:lnTo>
                  <a:pt x="135253" y="26709"/>
                </a:lnTo>
                <a:lnTo>
                  <a:pt x="135253" y="22971"/>
                </a:lnTo>
                <a:lnTo>
                  <a:pt x="138489" y="22971"/>
                </a:lnTo>
                <a:lnTo>
                  <a:pt x="138489" y="22829"/>
                </a:lnTo>
                <a:lnTo>
                  <a:pt x="135253" y="22829"/>
                </a:lnTo>
                <a:lnTo>
                  <a:pt x="135253" y="19091"/>
                </a:lnTo>
                <a:lnTo>
                  <a:pt x="138489" y="19091"/>
                </a:lnTo>
                <a:lnTo>
                  <a:pt x="138489" y="18950"/>
                </a:lnTo>
                <a:lnTo>
                  <a:pt x="135253" y="18950"/>
                </a:lnTo>
                <a:lnTo>
                  <a:pt x="135253" y="15212"/>
                </a:lnTo>
                <a:lnTo>
                  <a:pt x="138489" y="15212"/>
                </a:lnTo>
                <a:lnTo>
                  <a:pt x="138489" y="15070"/>
                </a:lnTo>
                <a:lnTo>
                  <a:pt x="135253" y="15070"/>
                </a:lnTo>
                <a:lnTo>
                  <a:pt x="135253" y="11333"/>
                </a:lnTo>
                <a:lnTo>
                  <a:pt x="138489" y="11333"/>
                </a:lnTo>
                <a:lnTo>
                  <a:pt x="138489" y="11191"/>
                </a:lnTo>
                <a:lnTo>
                  <a:pt x="135253" y="11191"/>
                </a:lnTo>
                <a:lnTo>
                  <a:pt x="135253" y="7453"/>
                </a:lnTo>
                <a:lnTo>
                  <a:pt x="138489" y="7453"/>
                </a:lnTo>
                <a:lnTo>
                  <a:pt x="138489" y="7311"/>
                </a:lnTo>
                <a:lnTo>
                  <a:pt x="135253" y="7311"/>
                </a:lnTo>
                <a:lnTo>
                  <a:pt x="135253" y="3574"/>
                </a:lnTo>
                <a:lnTo>
                  <a:pt x="138489" y="3574"/>
                </a:lnTo>
                <a:lnTo>
                  <a:pt x="138489" y="3432"/>
                </a:lnTo>
                <a:lnTo>
                  <a:pt x="135253" y="3432"/>
                </a:lnTo>
                <a:lnTo>
                  <a:pt x="135253" y="0"/>
                </a:lnTo>
                <a:lnTo>
                  <a:pt x="135114" y="0"/>
                </a:lnTo>
                <a:lnTo>
                  <a:pt x="135114" y="3432"/>
                </a:lnTo>
                <a:lnTo>
                  <a:pt x="131373" y="3432"/>
                </a:lnTo>
                <a:lnTo>
                  <a:pt x="131373" y="0"/>
                </a:lnTo>
                <a:lnTo>
                  <a:pt x="131235" y="0"/>
                </a:lnTo>
                <a:lnTo>
                  <a:pt x="131235" y="3432"/>
                </a:lnTo>
                <a:lnTo>
                  <a:pt x="127494" y="3432"/>
                </a:lnTo>
                <a:lnTo>
                  <a:pt x="127494" y="0"/>
                </a:lnTo>
                <a:lnTo>
                  <a:pt x="127355" y="0"/>
                </a:lnTo>
                <a:lnTo>
                  <a:pt x="127355" y="3432"/>
                </a:lnTo>
                <a:lnTo>
                  <a:pt x="123614" y="3432"/>
                </a:lnTo>
                <a:lnTo>
                  <a:pt x="123614" y="0"/>
                </a:lnTo>
                <a:lnTo>
                  <a:pt x="123476" y="0"/>
                </a:lnTo>
                <a:lnTo>
                  <a:pt x="123476" y="3432"/>
                </a:lnTo>
                <a:lnTo>
                  <a:pt x="119735" y="3432"/>
                </a:lnTo>
                <a:lnTo>
                  <a:pt x="119735" y="0"/>
                </a:lnTo>
                <a:lnTo>
                  <a:pt x="119596" y="0"/>
                </a:lnTo>
                <a:lnTo>
                  <a:pt x="119596" y="3432"/>
                </a:lnTo>
                <a:lnTo>
                  <a:pt x="115855" y="3432"/>
                </a:lnTo>
                <a:lnTo>
                  <a:pt x="115855" y="0"/>
                </a:lnTo>
                <a:lnTo>
                  <a:pt x="115717" y="0"/>
                </a:lnTo>
                <a:lnTo>
                  <a:pt x="115717" y="3432"/>
                </a:lnTo>
                <a:lnTo>
                  <a:pt x="111979" y="3432"/>
                </a:lnTo>
                <a:lnTo>
                  <a:pt x="111979" y="0"/>
                </a:lnTo>
                <a:lnTo>
                  <a:pt x="111837" y="0"/>
                </a:lnTo>
                <a:lnTo>
                  <a:pt x="111837" y="3432"/>
                </a:lnTo>
                <a:lnTo>
                  <a:pt x="108099" y="3432"/>
                </a:lnTo>
                <a:lnTo>
                  <a:pt x="108099" y="0"/>
                </a:lnTo>
                <a:lnTo>
                  <a:pt x="107958" y="0"/>
                </a:lnTo>
                <a:lnTo>
                  <a:pt x="107958" y="3432"/>
                </a:lnTo>
                <a:lnTo>
                  <a:pt x="104218" y="3432"/>
                </a:lnTo>
                <a:lnTo>
                  <a:pt x="104218" y="0"/>
                </a:lnTo>
                <a:lnTo>
                  <a:pt x="104078" y="0"/>
                </a:lnTo>
                <a:lnTo>
                  <a:pt x="104078" y="3432"/>
                </a:lnTo>
                <a:lnTo>
                  <a:pt x="100339" y="3432"/>
                </a:lnTo>
                <a:lnTo>
                  <a:pt x="100339" y="0"/>
                </a:lnTo>
                <a:lnTo>
                  <a:pt x="100199" y="0"/>
                </a:lnTo>
                <a:lnTo>
                  <a:pt x="100199" y="3432"/>
                </a:lnTo>
                <a:lnTo>
                  <a:pt x="96459" y="3432"/>
                </a:lnTo>
                <a:lnTo>
                  <a:pt x="96459" y="0"/>
                </a:lnTo>
                <a:lnTo>
                  <a:pt x="96319" y="0"/>
                </a:lnTo>
                <a:lnTo>
                  <a:pt x="96319" y="3432"/>
                </a:lnTo>
                <a:lnTo>
                  <a:pt x="92580" y="3432"/>
                </a:lnTo>
                <a:lnTo>
                  <a:pt x="92580" y="0"/>
                </a:lnTo>
                <a:lnTo>
                  <a:pt x="92440" y="0"/>
                </a:lnTo>
                <a:lnTo>
                  <a:pt x="92440" y="3432"/>
                </a:lnTo>
                <a:lnTo>
                  <a:pt x="88700" y="3432"/>
                </a:lnTo>
                <a:lnTo>
                  <a:pt x="88700" y="0"/>
                </a:lnTo>
                <a:lnTo>
                  <a:pt x="88560" y="0"/>
                </a:lnTo>
                <a:lnTo>
                  <a:pt x="88560" y="3432"/>
                </a:lnTo>
                <a:lnTo>
                  <a:pt x="84821" y="3432"/>
                </a:lnTo>
                <a:lnTo>
                  <a:pt x="84821" y="0"/>
                </a:lnTo>
                <a:lnTo>
                  <a:pt x="84681" y="0"/>
                </a:lnTo>
                <a:lnTo>
                  <a:pt x="84681" y="3432"/>
                </a:lnTo>
                <a:lnTo>
                  <a:pt x="80941" y="3432"/>
                </a:lnTo>
                <a:lnTo>
                  <a:pt x="80941" y="0"/>
                </a:lnTo>
                <a:lnTo>
                  <a:pt x="80801" y="0"/>
                </a:lnTo>
                <a:lnTo>
                  <a:pt x="80801" y="3432"/>
                </a:lnTo>
                <a:lnTo>
                  <a:pt x="77062" y="3432"/>
                </a:lnTo>
                <a:lnTo>
                  <a:pt x="77062" y="0"/>
                </a:lnTo>
                <a:lnTo>
                  <a:pt x="76922" y="0"/>
                </a:lnTo>
                <a:lnTo>
                  <a:pt x="76922" y="3432"/>
                </a:lnTo>
                <a:lnTo>
                  <a:pt x="73182" y="3432"/>
                </a:lnTo>
                <a:lnTo>
                  <a:pt x="73182" y="0"/>
                </a:lnTo>
                <a:lnTo>
                  <a:pt x="73042" y="0"/>
                </a:lnTo>
                <a:lnTo>
                  <a:pt x="73042" y="3432"/>
                </a:lnTo>
                <a:lnTo>
                  <a:pt x="69303" y="3432"/>
                </a:lnTo>
                <a:lnTo>
                  <a:pt x="69303" y="0"/>
                </a:lnTo>
                <a:lnTo>
                  <a:pt x="69163" y="0"/>
                </a:lnTo>
                <a:lnTo>
                  <a:pt x="69163" y="3432"/>
                </a:lnTo>
                <a:lnTo>
                  <a:pt x="65423" y="3432"/>
                </a:lnTo>
                <a:lnTo>
                  <a:pt x="65423" y="0"/>
                </a:lnTo>
                <a:lnTo>
                  <a:pt x="65283" y="0"/>
                </a:lnTo>
                <a:lnTo>
                  <a:pt x="65283" y="3432"/>
                </a:lnTo>
                <a:lnTo>
                  <a:pt x="61544" y="3432"/>
                </a:lnTo>
                <a:lnTo>
                  <a:pt x="61544" y="0"/>
                </a:lnTo>
                <a:lnTo>
                  <a:pt x="61404" y="0"/>
                </a:lnTo>
                <a:lnTo>
                  <a:pt x="61404" y="3432"/>
                </a:lnTo>
                <a:lnTo>
                  <a:pt x="57664" y="3432"/>
                </a:lnTo>
                <a:lnTo>
                  <a:pt x="57664" y="0"/>
                </a:lnTo>
                <a:lnTo>
                  <a:pt x="57524" y="0"/>
                </a:lnTo>
                <a:lnTo>
                  <a:pt x="57524" y="3432"/>
                </a:lnTo>
                <a:lnTo>
                  <a:pt x="53809" y="3432"/>
                </a:lnTo>
                <a:lnTo>
                  <a:pt x="53809" y="0"/>
                </a:lnTo>
                <a:lnTo>
                  <a:pt x="53669" y="0"/>
                </a:lnTo>
                <a:lnTo>
                  <a:pt x="53669" y="3432"/>
                </a:lnTo>
                <a:lnTo>
                  <a:pt x="49930" y="3432"/>
                </a:lnTo>
                <a:lnTo>
                  <a:pt x="49930" y="0"/>
                </a:lnTo>
                <a:lnTo>
                  <a:pt x="49790" y="0"/>
                </a:lnTo>
                <a:lnTo>
                  <a:pt x="49790" y="3432"/>
                </a:lnTo>
                <a:lnTo>
                  <a:pt x="46049" y="3432"/>
                </a:lnTo>
                <a:lnTo>
                  <a:pt x="46049" y="0"/>
                </a:lnTo>
                <a:lnTo>
                  <a:pt x="45909" y="0"/>
                </a:lnTo>
                <a:lnTo>
                  <a:pt x="45909" y="3432"/>
                </a:lnTo>
                <a:lnTo>
                  <a:pt x="42170" y="3432"/>
                </a:lnTo>
                <a:lnTo>
                  <a:pt x="42170" y="0"/>
                </a:lnTo>
                <a:lnTo>
                  <a:pt x="42029" y="0"/>
                </a:lnTo>
                <a:lnTo>
                  <a:pt x="42029" y="3432"/>
                </a:lnTo>
                <a:lnTo>
                  <a:pt x="38292" y="3432"/>
                </a:lnTo>
                <a:lnTo>
                  <a:pt x="38292" y="0"/>
                </a:lnTo>
                <a:lnTo>
                  <a:pt x="38150" y="0"/>
                </a:lnTo>
                <a:lnTo>
                  <a:pt x="38150" y="3432"/>
                </a:lnTo>
                <a:lnTo>
                  <a:pt x="34412" y="3432"/>
                </a:lnTo>
                <a:lnTo>
                  <a:pt x="34412" y="0"/>
                </a:lnTo>
                <a:lnTo>
                  <a:pt x="34270" y="0"/>
                </a:lnTo>
                <a:lnTo>
                  <a:pt x="34270" y="3432"/>
                </a:lnTo>
                <a:lnTo>
                  <a:pt x="30533" y="3432"/>
                </a:lnTo>
                <a:lnTo>
                  <a:pt x="30533" y="0"/>
                </a:lnTo>
                <a:lnTo>
                  <a:pt x="30391" y="0"/>
                </a:lnTo>
                <a:lnTo>
                  <a:pt x="30391" y="3432"/>
                </a:lnTo>
                <a:lnTo>
                  <a:pt x="26653" y="3432"/>
                </a:lnTo>
                <a:lnTo>
                  <a:pt x="26653" y="0"/>
                </a:lnTo>
                <a:lnTo>
                  <a:pt x="26511" y="0"/>
                </a:lnTo>
                <a:lnTo>
                  <a:pt x="26511" y="3432"/>
                </a:lnTo>
                <a:lnTo>
                  <a:pt x="22774" y="3432"/>
                </a:lnTo>
                <a:lnTo>
                  <a:pt x="22774" y="0"/>
                </a:lnTo>
                <a:lnTo>
                  <a:pt x="22632" y="0"/>
                </a:lnTo>
                <a:lnTo>
                  <a:pt x="22632" y="3432"/>
                </a:lnTo>
                <a:lnTo>
                  <a:pt x="18894" y="3432"/>
                </a:lnTo>
                <a:lnTo>
                  <a:pt x="18894" y="0"/>
                </a:lnTo>
                <a:lnTo>
                  <a:pt x="18752" y="0"/>
                </a:lnTo>
                <a:lnTo>
                  <a:pt x="18752" y="3432"/>
                </a:lnTo>
                <a:lnTo>
                  <a:pt x="15015" y="3432"/>
                </a:lnTo>
                <a:lnTo>
                  <a:pt x="15015" y="0"/>
                </a:lnTo>
                <a:lnTo>
                  <a:pt x="14873" y="0"/>
                </a:lnTo>
                <a:lnTo>
                  <a:pt x="14873" y="3432"/>
                </a:lnTo>
                <a:lnTo>
                  <a:pt x="11135" y="3432"/>
                </a:lnTo>
                <a:lnTo>
                  <a:pt x="11135" y="0"/>
                </a:lnTo>
                <a:lnTo>
                  <a:pt x="10993" y="0"/>
                </a:lnTo>
                <a:lnTo>
                  <a:pt x="10993" y="3432"/>
                </a:lnTo>
                <a:lnTo>
                  <a:pt x="7256" y="3432"/>
                </a:lnTo>
                <a:lnTo>
                  <a:pt x="7256" y="0"/>
                </a:lnTo>
                <a:lnTo>
                  <a:pt x="7114" y="0"/>
                </a:lnTo>
                <a:lnTo>
                  <a:pt x="7114" y="3432"/>
                </a:lnTo>
                <a:lnTo>
                  <a:pt x="3376" y="3432"/>
                </a:lnTo>
                <a:lnTo>
                  <a:pt x="33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76D94C24-B522-1854-8D0E-02DB7F391AF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FA80D02A-5DA1-B781-D3C8-801320A2252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43B75AC2-46F2-C743-896B-81E9A233B68F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0" y="-3"/>
            <a:ext cx="9144148" cy="5143593"/>
          </a:xfrm>
          <a:custGeom>
            <a:avLst/>
            <a:gdLst/>
            <a:ahLst/>
            <a:cxnLst/>
            <a:rect l="l" t="t" r="r" b="b"/>
            <a:pathLst>
              <a:path w="138490" h="92328" extrusionOk="0">
                <a:moveTo>
                  <a:pt x="7114" y="3574"/>
                </a:moveTo>
                <a:lnTo>
                  <a:pt x="7114" y="7311"/>
                </a:lnTo>
                <a:lnTo>
                  <a:pt x="3376" y="7311"/>
                </a:lnTo>
                <a:lnTo>
                  <a:pt x="3376" y="3574"/>
                </a:lnTo>
                <a:close/>
                <a:moveTo>
                  <a:pt x="10993" y="3574"/>
                </a:moveTo>
                <a:lnTo>
                  <a:pt x="10993" y="7311"/>
                </a:lnTo>
                <a:lnTo>
                  <a:pt x="7256" y="7311"/>
                </a:lnTo>
                <a:lnTo>
                  <a:pt x="7256" y="3574"/>
                </a:lnTo>
                <a:close/>
                <a:moveTo>
                  <a:pt x="14873" y="3574"/>
                </a:moveTo>
                <a:lnTo>
                  <a:pt x="14873" y="7311"/>
                </a:lnTo>
                <a:lnTo>
                  <a:pt x="11135" y="7311"/>
                </a:lnTo>
                <a:lnTo>
                  <a:pt x="11135" y="3574"/>
                </a:lnTo>
                <a:close/>
                <a:moveTo>
                  <a:pt x="18752" y="3574"/>
                </a:moveTo>
                <a:lnTo>
                  <a:pt x="18752" y="7311"/>
                </a:lnTo>
                <a:lnTo>
                  <a:pt x="15015" y="7311"/>
                </a:lnTo>
                <a:lnTo>
                  <a:pt x="15015" y="3574"/>
                </a:lnTo>
                <a:close/>
                <a:moveTo>
                  <a:pt x="22632" y="3574"/>
                </a:moveTo>
                <a:lnTo>
                  <a:pt x="22632" y="7311"/>
                </a:lnTo>
                <a:lnTo>
                  <a:pt x="18894" y="7311"/>
                </a:lnTo>
                <a:lnTo>
                  <a:pt x="18894" y="3574"/>
                </a:lnTo>
                <a:close/>
                <a:moveTo>
                  <a:pt x="26514" y="3574"/>
                </a:moveTo>
                <a:lnTo>
                  <a:pt x="26514" y="7311"/>
                </a:lnTo>
                <a:lnTo>
                  <a:pt x="22775" y="7311"/>
                </a:lnTo>
                <a:lnTo>
                  <a:pt x="22775" y="3574"/>
                </a:lnTo>
                <a:close/>
                <a:moveTo>
                  <a:pt x="30394" y="3574"/>
                </a:moveTo>
                <a:lnTo>
                  <a:pt x="30394" y="7311"/>
                </a:lnTo>
                <a:lnTo>
                  <a:pt x="26654" y="7311"/>
                </a:lnTo>
                <a:lnTo>
                  <a:pt x="26654" y="3574"/>
                </a:lnTo>
                <a:close/>
                <a:moveTo>
                  <a:pt x="34273" y="3574"/>
                </a:moveTo>
                <a:lnTo>
                  <a:pt x="34273" y="7311"/>
                </a:lnTo>
                <a:lnTo>
                  <a:pt x="30534" y="7311"/>
                </a:lnTo>
                <a:lnTo>
                  <a:pt x="30534" y="3574"/>
                </a:lnTo>
                <a:close/>
                <a:moveTo>
                  <a:pt x="38153" y="3574"/>
                </a:moveTo>
                <a:lnTo>
                  <a:pt x="38153" y="7311"/>
                </a:lnTo>
                <a:lnTo>
                  <a:pt x="34413" y="7311"/>
                </a:lnTo>
                <a:lnTo>
                  <a:pt x="34413" y="3574"/>
                </a:lnTo>
                <a:close/>
                <a:moveTo>
                  <a:pt x="42032" y="3574"/>
                </a:moveTo>
                <a:lnTo>
                  <a:pt x="42032" y="7311"/>
                </a:lnTo>
                <a:lnTo>
                  <a:pt x="38293" y="7311"/>
                </a:lnTo>
                <a:lnTo>
                  <a:pt x="38293" y="3574"/>
                </a:lnTo>
                <a:close/>
                <a:moveTo>
                  <a:pt x="45912" y="3574"/>
                </a:moveTo>
                <a:lnTo>
                  <a:pt x="45912" y="7311"/>
                </a:lnTo>
                <a:lnTo>
                  <a:pt x="42171" y="7311"/>
                </a:lnTo>
                <a:lnTo>
                  <a:pt x="42171" y="3574"/>
                </a:lnTo>
                <a:close/>
                <a:moveTo>
                  <a:pt x="49788" y="3574"/>
                </a:moveTo>
                <a:lnTo>
                  <a:pt x="49788" y="7311"/>
                </a:lnTo>
                <a:lnTo>
                  <a:pt x="46049" y="7311"/>
                </a:lnTo>
                <a:lnTo>
                  <a:pt x="46049" y="3574"/>
                </a:lnTo>
                <a:close/>
                <a:moveTo>
                  <a:pt x="53671" y="3574"/>
                </a:moveTo>
                <a:lnTo>
                  <a:pt x="53671" y="7311"/>
                </a:lnTo>
                <a:lnTo>
                  <a:pt x="49930" y="7311"/>
                </a:lnTo>
                <a:lnTo>
                  <a:pt x="49930" y="3574"/>
                </a:lnTo>
                <a:close/>
                <a:moveTo>
                  <a:pt x="57524" y="3574"/>
                </a:moveTo>
                <a:lnTo>
                  <a:pt x="57524" y="7311"/>
                </a:lnTo>
                <a:lnTo>
                  <a:pt x="53809" y="7311"/>
                </a:lnTo>
                <a:lnTo>
                  <a:pt x="53809" y="3574"/>
                </a:lnTo>
                <a:close/>
                <a:moveTo>
                  <a:pt x="61404" y="3574"/>
                </a:moveTo>
                <a:lnTo>
                  <a:pt x="61404" y="7311"/>
                </a:lnTo>
                <a:lnTo>
                  <a:pt x="57666" y="7311"/>
                </a:lnTo>
                <a:lnTo>
                  <a:pt x="57666" y="3574"/>
                </a:lnTo>
                <a:close/>
                <a:moveTo>
                  <a:pt x="65283" y="3574"/>
                </a:moveTo>
                <a:lnTo>
                  <a:pt x="65283" y="7311"/>
                </a:lnTo>
                <a:lnTo>
                  <a:pt x="61545" y="7311"/>
                </a:lnTo>
                <a:lnTo>
                  <a:pt x="61545" y="3574"/>
                </a:lnTo>
                <a:close/>
                <a:moveTo>
                  <a:pt x="69163" y="3574"/>
                </a:moveTo>
                <a:lnTo>
                  <a:pt x="69163" y="7311"/>
                </a:lnTo>
                <a:lnTo>
                  <a:pt x="65425" y="7311"/>
                </a:lnTo>
                <a:lnTo>
                  <a:pt x="65425" y="3574"/>
                </a:lnTo>
                <a:close/>
                <a:moveTo>
                  <a:pt x="73042" y="3574"/>
                </a:moveTo>
                <a:lnTo>
                  <a:pt x="73042" y="7311"/>
                </a:lnTo>
                <a:lnTo>
                  <a:pt x="69304" y="7311"/>
                </a:lnTo>
                <a:lnTo>
                  <a:pt x="69304" y="3574"/>
                </a:lnTo>
                <a:close/>
                <a:moveTo>
                  <a:pt x="76922" y="3574"/>
                </a:moveTo>
                <a:lnTo>
                  <a:pt x="76922" y="7311"/>
                </a:lnTo>
                <a:lnTo>
                  <a:pt x="73182" y="7311"/>
                </a:lnTo>
                <a:lnTo>
                  <a:pt x="73182" y="3574"/>
                </a:lnTo>
                <a:close/>
                <a:moveTo>
                  <a:pt x="80801" y="3574"/>
                </a:moveTo>
                <a:lnTo>
                  <a:pt x="80801" y="7311"/>
                </a:lnTo>
                <a:lnTo>
                  <a:pt x="77063" y="7311"/>
                </a:lnTo>
                <a:lnTo>
                  <a:pt x="77063" y="3574"/>
                </a:lnTo>
                <a:close/>
                <a:moveTo>
                  <a:pt x="84681" y="3574"/>
                </a:moveTo>
                <a:lnTo>
                  <a:pt x="84681" y="7311"/>
                </a:lnTo>
                <a:lnTo>
                  <a:pt x="80943" y="7311"/>
                </a:lnTo>
                <a:lnTo>
                  <a:pt x="80943" y="3574"/>
                </a:lnTo>
                <a:close/>
                <a:moveTo>
                  <a:pt x="88560" y="3574"/>
                </a:moveTo>
                <a:lnTo>
                  <a:pt x="88560" y="7311"/>
                </a:lnTo>
                <a:lnTo>
                  <a:pt x="84822" y="7311"/>
                </a:lnTo>
                <a:lnTo>
                  <a:pt x="84822" y="3574"/>
                </a:lnTo>
                <a:close/>
                <a:moveTo>
                  <a:pt x="92440" y="3574"/>
                </a:moveTo>
                <a:lnTo>
                  <a:pt x="92440" y="7311"/>
                </a:lnTo>
                <a:lnTo>
                  <a:pt x="88702" y="7311"/>
                </a:lnTo>
                <a:lnTo>
                  <a:pt x="88702" y="3574"/>
                </a:lnTo>
                <a:close/>
                <a:moveTo>
                  <a:pt x="96319" y="3574"/>
                </a:moveTo>
                <a:lnTo>
                  <a:pt x="96319" y="7311"/>
                </a:lnTo>
                <a:lnTo>
                  <a:pt x="92581" y="7311"/>
                </a:lnTo>
                <a:lnTo>
                  <a:pt x="92581" y="3574"/>
                </a:lnTo>
                <a:close/>
                <a:moveTo>
                  <a:pt x="100199" y="3574"/>
                </a:moveTo>
                <a:lnTo>
                  <a:pt x="100199" y="7311"/>
                </a:lnTo>
                <a:lnTo>
                  <a:pt x="96461" y="7311"/>
                </a:lnTo>
                <a:lnTo>
                  <a:pt x="96461" y="3574"/>
                </a:lnTo>
                <a:close/>
                <a:moveTo>
                  <a:pt x="104078" y="3574"/>
                </a:moveTo>
                <a:lnTo>
                  <a:pt x="104078" y="7311"/>
                </a:lnTo>
                <a:lnTo>
                  <a:pt x="100340" y="7311"/>
                </a:lnTo>
                <a:lnTo>
                  <a:pt x="100340" y="3574"/>
                </a:lnTo>
                <a:close/>
                <a:moveTo>
                  <a:pt x="107958" y="3574"/>
                </a:moveTo>
                <a:lnTo>
                  <a:pt x="107958" y="7311"/>
                </a:lnTo>
                <a:lnTo>
                  <a:pt x="104220" y="7311"/>
                </a:lnTo>
                <a:lnTo>
                  <a:pt x="104220" y="3574"/>
                </a:lnTo>
                <a:close/>
                <a:moveTo>
                  <a:pt x="111837" y="3574"/>
                </a:moveTo>
                <a:lnTo>
                  <a:pt x="111837" y="7311"/>
                </a:lnTo>
                <a:lnTo>
                  <a:pt x="108099" y="7311"/>
                </a:lnTo>
                <a:lnTo>
                  <a:pt x="108099" y="3574"/>
                </a:lnTo>
                <a:close/>
                <a:moveTo>
                  <a:pt x="115717" y="3574"/>
                </a:moveTo>
                <a:lnTo>
                  <a:pt x="115717" y="7311"/>
                </a:lnTo>
                <a:lnTo>
                  <a:pt x="111979" y="7311"/>
                </a:lnTo>
                <a:lnTo>
                  <a:pt x="111979" y="3574"/>
                </a:lnTo>
                <a:close/>
                <a:moveTo>
                  <a:pt x="119596" y="3574"/>
                </a:moveTo>
                <a:lnTo>
                  <a:pt x="119596" y="7311"/>
                </a:lnTo>
                <a:lnTo>
                  <a:pt x="115855" y="7311"/>
                </a:lnTo>
                <a:lnTo>
                  <a:pt x="115855" y="3574"/>
                </a:lnTo>
                <a:close/>
                <a:moveTo>
                  <a:pt x="123476" y="3574"/>
                </a:moveTo>
                <a:lnTo>
                  <a:pt x="123476" y="7311"/>
                </a:lnTo>
                <a:lnTo>
                  <a:pt x="119735" y="7311"/>
                </a:lnTo>
                <a:lnTo>
                  <a:pt x="119735" y="3574"/>
                </a:lnTo>
                <a:close/>
                <a:moveTo>
                  <a:pt x="127355" y="3574"/>
                </a:moveTo>
                <a:lnTo>
                  <a:pt x="127355" y="7311"/>
                </a:lnTo>
                <a:lnTo>
                  <a:pt x="123614" y="7311"/>
                </a:lnTo>
                <a:lnTo>
                  <a:pt x="123614" y="3574"/>
                </a:lnTo>
                <a:close/>
                <a:moveTo>
                  <a:pt x="131235" y="3574"/>
                </a:moveTo>
                <a:lnTo>
                  <a:pt x="131235" y="7311"/>
                </a:lnTo>
                <a:lnTo>
                  <a:pt x="127494" y="7311"/>
                </a:lnTo>
                <a:lnTo>
                  <a:pt x="127494" y="3574"/>
                </a:lnTo>
                <a:close/>
                <a:moveTo>
                  <a:pt x="135114" y="3574"/>
                </a:moveTo>
                <a:lnTo>
                  <a:pt x="135114" y="7311"/>
                </a:lnTo>
                <a:lnTo>
                  <a:pt x="131373" y="7311"/>
                </a:lnTo>
                <a:lnTo>
                  <a:pt x="131373" y="3574"/>
                </a:lnTo>
                <a:close/>
                <a:moveTo>
                  <a:pt x="7114" y="7453"/>
                </a:moveTo>
                <a:lnTo>
                  <a:pt x="7114" y="11191"/>
                </a:lnTo>
                <a:lnTo>
                  <a:pt x="3376" y="11191"/>
                </a:lnTo>
                <a:lnTo>
                  <a:pt x="3376" y="7453"/>
                </a:lnTo>
                <a:close/>
                <a:moveTo>
                  <a:pt x="10993" y="7453"/>
                </a:moveTo>
                <a:lnTo>
                  <a:pt x="10993" y="11191"/>
                </a:lnTo>
                <a:lnTo>
                  <a:pt x="7256" y="11191"/>
                </a:lnTo>
                <a:lnTo>
                  <a:pt x="7256" y="7453"/>
                </a:lnTo>
                <a:close/>
                <a:moveTo>
                  <a:pt x="14873" y="7453"/>
                </a:moveTo>
                <a:lnTo>
                  <a:pt x="14873" y="11191"/>
                </a:lnTo>
                <a:lnTo>
                  <a:pt x="11135" y="11191"/>
                </a:lnTo>
                <a:lnTo>
                  <a:pt x="11135" y="7453"/>
                </a:lnTo>
                <a:close/>
                <a:moveTo>
                  <a:pt x="18752" y="7453"/>
                </a:moveTo>
                <a:lnTo>
                  <a:pt x="18752" y="11191"/>
                </a:lnTo>
                <a:lnTo>
                  <a:pt x="15015" y="11191"/>
                </a:lnTo>
                <a:lnTo>
                  <a:pt x="15015" y="7453"/>
                </a:lnTo>
                <a:close/>
                <a:moveTo>
                  <a:pt x="22632" y="7453"/>
                </a:moveTo>
                <a:lnTo>
                  <a:pt x="22632" y="11191"/>
                </a:lnTo>
                <a:lnTo>
                  <a:pt x="18894" y="11191"/>
                </a:lnTo>
                <a:lnTo>
                  <a:pt x="18894" y="7453"/>
                </a:lnTo>
                <a:close/>
                <a:moveTo>
                  <a:pt x="26514" y="7453"/>
                </a:moveTo>
                <a:lnTo>
                  <a:pt x="26514" y="11191"/>
                </a:lnTo>
                <a:lnTo>
                  <a:pt x="22775" y="11191"/>
                </a:lnTo>
                <a:lnTo>
                  <a:pt x="22775" y="7453"/>
                </a:lnTo>
                <a:close/>
                <a:moveTo>
                  <a:pt x="30394" y="7453"/>
                </a:moveTo>
                <a:lnTo>
                  <a:pt x="30394" y="11191"/>
                </a:lnTo>
                <a:lnTo>
                  <a:pt x="26654" y="11191"/>
                </a:lnTo>
                <a:lnTo>
                  <a:pt x="26654" y="7453"/>
                </a:lnTo>
                <a:close/>
                <a:moveTo>
                  <a:pt x="34273" y="7453"/>
                </a:moveTo>
                <a:lnTo>
                  <a:pt x="34273" y="11191"/>
                </a:lnTo>
                <a:lnTo>
                  <a:pt x="30534" y="11191"/>
                </a:lnTo>
                <a:lnTo>
                  <a:pt x="30534" y="7453"/>
                </a:lnTo>
                <a:close/>
                <a:moveTo>
                  <a:pt x="38153" y="7453"/>
                </a:moveTo>
                <a:lnTo>
                  <a:pt x="38153" y="11191"/>
                </a:lnTo>
                <a:lnTo>
                  <a:pt x="34413" y="11191"/>
                </a:lnTo>
                <a:lnTo>
                  <a:pt x="34413" y="7453"/>
                </a:lnTo>
                <a:close/>
                <a:moveTo>
                  <a:pt x="42032" y="7453"/>
                </a:moveTo>
                <a:lnTo>
                  <a:pt x="42032" y="11191"/>
                </a:lnTo>
                <a:lnTo>
                  <a:pt x="38293" y="11191"/>
                </a:lnTo>
                <a:lnTo>
                  <a:pt x="38293" y="7453"/>
                </a:lnTo>
                <a:close/>
                <a:moveTo>
                  <a:pt x="45912" y="7453"/>
                </a:moveTo>
                <a:lnTo>
                  <a:pt x="45912" y="11191"/>
                </a:lnTo>
                <a:lnTo>
                  <a:pt x="42171" y="11191"/>
                </a:lnTo>
                <a:lnTo>
                  <a:pt x="42171" y="7453"/>
                </a:lnTo>
                <a:close/>
                <a:moveTo>
                  <a:pt x="49788" y="7453"/>
                </a:moveTo>
                <a:lnTo>
                  <a:pt x="49788" y="11191"/>
                </a:lnTo>
                <a:lnTo>
                  <a:pt x="46049" y="11191"/>
                </a:lnTo>
                <a:lnTo>
                  <a:pt x="46049" y="7453"/>
                </a:lnTo>
                <a:close/>
                <a:moveTo>
                  <a:pt x="53671" y="7453"/>
                </a:moveTo>
                <a:lnTo>
                  <a:pt x="53671" y="11191"/>
                </a:lnTo>
                <a:lnTo>
                  <a:pt x="49930" y="11191"/>
                </a:lnTo>
                <a:lnTo>
                  <a:pt x="49930" y="7453"/>
                </a:lnTo>
                <a:close/>
                <a:moveTo>
                  <a:pt x="57524" y="7453"/>
                </a:moveTo>
                <a:lnTo>
                  <a:pt x="57524" y="11191"/>
                </a:lnTo>
                <a:lnTo>
                  <a:pt x="53809" y="11191"/>
                </a:lnTo>
                <a:lnTo>
                  <a:pt x="53809" y="7453"/>
                </a:lnTo>
                <a:close/>
                <a:moveTo>
                  <a:pt x="61404" y="7453"/>
                </a:moveTo>
                <a:lnTo>
                  <a:pt x="61404" y="11191"/>
                </a:lnTo>
                <a:lnTo>
                  <a:pt x="57666" y="11191"/>
                </a:lnTo>
                <a:lnTo>
                  <a:pt x="57666" y="7453"/>
                </a:lnTo>
                <a:close/>
                <a:moveTo>
                  <a:pt x="65283" y="7453"/>
                </a:moveTo>
                <a:lnTo>
                  <a:pt x="65283" y="11191"/>
                </a:lnTo>
                <a:lnTo>
                  <a:pt x="61545" y="11191"/>
                </a:lnTo>
                <a:lnTo>
                  <a:pt x="61545" y="7453"/>
                </a:lnTo>
                <a:close/>
                <a:moveTo>
                  <a:pt x="69163" y="7453"/>
                </a:moveTo>
                <a:lnTo>
                  <a:pt x="69163" y="11191"/>
                </a:lnTo>
                <a:lnTo>
                  <a:pt x="65425" y="11191"/>
                </a:lnTo>
                <a:lnTo>
                  <a:pt x="65425" y="7453"/>
                </a:lnTo>
                <a:close/>
                <a:moveTo>
                  <a:pt x="73042" y="7453"/>
                </a:moveTo>
                <a:lnTo>
                  <a:pt x="73042" y="11191"/>
                </a:lnTo>
                <a:lnTo>
                  <a:pt x="69304" y="11191"/>
                </a:lnTo>
                <a:lnTo>
                  <a:pt x="69304" y="7453"/>
                </a:lnTo>
                <a:close/>
                <a:moveTo>
                  <a:pt x="76922" y="7453"/>
                </a:moveTo>
                <a:lnTo>
                  <a:pt x="76922" y="11191"/>
                </a:lnTo>
                <a:lnTo>
                  <a:pt x="73182" y="11191"/>
                </a:lnTo>
                <a:lnTo>
                  <a:pt x="73182" y="7453"/>
                </a:lnTo>
                <a:close/>
                <a:moveTo>
                  <a:pt x="80801" y="7453"/>
                </a:moveTo>
                <a:lnTo>
                  <a:pt x="80801" y="11191"/>
                </a:lnTo>
                <a:lnTo>
                  <a:pt x="77063" y="11191"/>
                </a:lnTo>
                <a:lnTo>
                  <a:pt x="77063" y="7453"/>
                </a:lnTo>
                <a:close/>
                <a:moveTo>
                  <a:pt x="84681" y="7453"/>
                </a:moveTo>
                <a:lnTo>
                  <a:pt x="84681" y="11191"/>
                </a:lnTo>
                <a:lnTo>
                  <a:pt x="80943" y="11191"/>
                </a:lnTo>
                <a:lnTo>
                  <a:pt x="80943" y="7453"/>
                </a:lnTo>
                <a:close/>
                <a:moveTo>
                  <a:pt x="88560" y="7453"/>
                </a:moveTo>
                <a:lnTo>
                  <a:pt x="88560" y="11191"/>
                </a:lnTo>
                <a:lnTo>
                  <a:pt x="84822" y="11191"/>
                </a:lnTo>
                <a:lnTo>
                  <a:pt x="84822" y="7453"/>
                </a:lnTo>
                <a:close/>
                <a:moveTo>
                  <a:pt x="92440" y="7453"/>
                </a:moveTo>
                <a:lnTo>
                  <a:pt x="92440" y="11191"/>
                </a:lnTo>
                <a:lnTo>
                  <a:pt x="88702" y="11191"/>
                </a:lnTo>
                <a:lnTo>
                  <a:pt x="88702" y="7453"/>
                </a:lnTo>
                <a:close/>
                <a:moveTo>
                  <a:pt x="96319" y="7453"/>
                </a:moveTo>
                <a:lnTo>
                  <a:pt x="96319" y="11191"/>
                </a:lnTo>
                <a:lnTo>
                  <a:pt x="92581" y="11191"/>
                </a:lnTo>
                <a:lnTo>
                  <a:pt x="92581" y="7453"/>
                </a:lnTo>
                <a:close/>
                <a:moveTo>
                  <a:pt x="100199" y="7453"/>
                </a:moveTo>
                <a:lnTo>
                  <a:pt x="100199" y="11191"/>
                </a:lnTo>
                <a:lnTo>
                  <a:pt x="96461" y="11191"/>
                </a:lnTo>
                <a:lnTo>
                  <a:pt x="96461" y="7453"/>
                </a:lnTo>
                <a:close/>
                <a:moveTo>
                  <a:pt x="104078" y="7453"/>
                </a:moveTo>
                <a:lnTo>
                  <a:pt x="104078" y="11191"/>
                </a:lnTo>
                <a:lnTo>
                  <a:pt x="100340" y="11191"/>
                </a:lnTo>
                <a:lnTo>
                  <a:pt x="100340" y="7453"/>
                </a:lnTo>
                <a:close/>
                <a:moveTo>
                  <a:pt x="107958" y="7453"/>
                </a:moveTo>
                <a:lnTo>
                  <a:pt x="107958" y="11191"/>
                </a:lnTo>
                <a:lnTo>
                  <a:pt x="104220" y="11191"/>
                </a:lnTo>
                <a:lnTo>
                  <a:pt x="104220" y="7453"/>
                </a:lnTo>
                <a:close/>
                <a:moveTo>
                  <a:pt x="111837" y="7453"/>
                </a:moveTo>
                <a:lnTo>
                  <a:pt x="111837" y="11191"/>
                </a:lnTo>
                <a:lnTo>
                  <a:pt x="108099" y="11191"/>
                </a:lnTo>
                <a:lnTo>
                  <a:pt x="108099" y="7453"/>
                </a:lnTo>
                <a:close/>
                <a:moveTo>
                  <a:pt x="115717" y="7453"/>
                </a:moveTo>
                <a:lnTo>
                  <a:pt x="115717" y="11191"/>
                </a:lnTo>
                <a:lnTo>
                  <a:pt x="111979" y="11191"/>
                </a:lnTo>
                <a:lnTo>
                  <a:pt x="111979" y="7453"/>
                </a:lnTo>
                <a:close/>
                <a:moveTo>
                  <a:pt x="119596" y="7453"/>
                </a:moveTo>
                <a:lnTo>
                  <a:pt x="119596" y="11191"/>
                </a:lnTo>
                <a:lnTo>
                  <a:pt x="115855" y="11191"/>
                </a:lnTo>
                <a:lnTo>
                  <a:pt x="115855" y="7453"/>
                </a:lnTo>
                <a:close/>
                <a:moveTo>
                  <a:pt x="123476" y="7453"/>
                </a:moveTo>
                <a:lnTo>
                  <a:pt x="123476" y="11191"/>
                </a:lnTo>
                <a:lnTo>
                  <a:pt x="119735" y="11191"/>
                </a:lnTo>
                <a:lnTo>
                  <a:pt x="119735" y="7453"/>
                </a:lnTo>
                <a:close/>
                <a:moveTo>
                  <a:pt x="127355" y="7453"/>
                </a:moveTo>
                <a:lnTo>
                  <a:pt x="127355" y="11191"/>
                </a:lnTo>
                <a:lnTo>
                  <a:pt x="123614" y="11191"/>
                </a:lnTo>
                <a:lnTo>
                  <a:pt x="123614" y="7453"/>
                </a:lnTo>
                <a:close/>
                <a:moveTo>
                  <a:pt x="131235" y="7453"/>
                </a:moveTo>
                <a:lnTo>
                  <a:pt x="131235" y="11191"/>
                </a:lnTo>
                <a:lnTo>
                  <a:pt x="127494" y="11191"/>
                </a:lnTo>
                <a:lnTo>
                  <a:pt x="127494" y="7453"/>
                </a:lnTo>
                <a:close/>
                <a:moveTo>
                  <a:pt x="135114" y="7453"/>
                </a:moveTo>
                <a:lnTo>
                  <a:pt x="135114" y="11191"/>
                </a:lnTo>
                <a:lnTo>
                  <a:pt x="131373" y="11191"/>
                </a:lnTo>
                <a:lnTo>
                  <a:pt x="131373" y="7453"/>
                </a:lnTo>
                <a:close/>
                <a:moveTo>
                  <a:pt x="7114" y="11333"/>
                </a:moveTo>
                <a:lnTo>
                  <a:pt x="7114" y="15070"/>
                </a:lnTo>
                <a:lnTo>
                  <a:pt x="3376" y="15070"/>
                </a:lnTo>
                <a:lnTo>
                  <a:pt x="3376" y="11333"/>
                </a:lnTo>
                <a:close/>
                <a:moveTo>
                  <a:pt x="10993" y="11333"/>
                </a:moveTo>
                <a:lnTo>
                  <a:pt x="10993" y="15070"/>
                </a:lnTo>
                <a:lnTo>
                  <a:pt x="7256" y="15070"/>
                </a:lnTo>
                <a:lnTo>
                  <a:pt x="7256" y="11333"/>
                </a:lnTo>
                <a:close/>
                <a:moveTo>
                  <a:pt x="14873" y="11333"/>
                </a:moveTo>
                <a:lnTo>
                  <a:pt x="14873" y="15070"/>
                </a:lnTo>
                <a:lnTo>
                  <a:pt x="11135" y="15070"/>
                </a:lnTo>
                <a:lnTo>
                  <a:pt x="11135" y="11333"/>
                </a:lnTo>
                <a:close/>
                <a:moveTo>
                  <a:pt x="18752" y="11333"/>
                </a:moveTo>
                <a:lnTo>
                  <a:pt x="18752" y="15070"/>
                </a:lnTo>
                <a:lnTo>
                  <a:pt x="15015" y="15070"/>
                </a:lnTo>
                <a:lnTo>
                  <a:pt x="15015" y="11333"/>
                </a:lnTo>
                <a:close/>
                <a:moveTo>
                  <a:pt x="22632" y="11333"/>
                </a:moveTo>
                <a:lnTo>
                  <a:pt x="22632" y="15070"/>
                </a:lnTo>
                <a:lnTo>
                  <a:pt x="18894" y="15070"/>
                </a:lnTo>
                <a:lnTo>
                  <a:pt x="18894" y="11333"/>
                </a:lnTo>
                <a:close/>
                <a:moveTo>
                  <a:pt x="26514" y="11333"/>
                </a:moveTo>
                <a:lnTo>
                  <a:pt x="26514" y="15070"/>
                </a:lnTo>
                <a:lnTo>
                  <a:pt x="22775" y="15070"/>
                </a:lnTo>
                <a:lnTo>
                  <a:pt x="22775" y="11333"/>
                </a:lnTo>
                <a:close/>
                <a:moveTo>
                  <a:pt x="30394" y="11333"/>
                </a:moveTo>
                <a:lnTo>
                  <a:pt x="30394" y="15070"/>
                </a:lnTo>
                <a:lnTo>
                  <a:pt x="26654" y="15070"/>
                </a:lnTo>
                <a:lnTo>
                  <a:pt x="26654" y="11333"/>
                </a:lnTo>
                <a:close/>
                <a:moveTo>
                  <a:pt x="34273" y="11333"/>
                </a:moveTo>
                <a:lnTo>
                  <a:pt x="34273" y="15070"/>
                </a:lnTo>
                <a:lnTo>
                  <a:pt x="30534" y="15070"/>
                </a:lnTo>
                <a:lnTo>
                  <a:pt x="30534" y="11333"/>
                </a:lnTo>
                <a:close/>
                <a:moveTo>
                  <a:pt x="38153" y="11333"/>
                </a:moveTo>
                <a:lnTo>
                  <a:pt x="38153" y="15070"/>
                </a:lnTo>
                <a:lnTo>
                  <a:pt x="34413" y="15070"/>
                </a:lnTo>
                <a:lnTo>
                  <a:pt x="34413" y="11333"/>
                </a:lnTo>
                <a:close/>
                <a:moveTo>
                  <a:pt x="42032" y="11333"/>
                </a:moveTo>
                <a:lnTo>
                  <a:pt x="42032" y="15070"/>
                </a:lnTo>
                <a:lnTo>
                  <a:pt x="38293" y="15070"/>
                </a:lnTo>
                <a:lnTo>
                  <a:pt x="38293" y="11333"/>
                </a:lnTo>
                <a:close/>
                <a:moveTo>
                  <a:pt x="45912" y="11333"/>
                </a:moveTo>
                <a:lnTo>
                  <a:pt x="45912" y="15070"/>
                </a:lnTo>
                <a:lnTo>
                  <a:pt x="42171" y="15070"/>
                </a:lnTo>
                <a:lnTo>
                  <a:pt x="42171" y="11333"/>
                </a:lnTo>
                <a:close/>
                <a:moveTo>
                  <a:pt x="49788" y="11333"/>
                </a:moveTo>
                <a:lnTo>
                  <a:pt x="49788" y="15070"/>
                </a:lnTo>
                <a:lnTo>
                  <a:pt x="46049" y="15070"/>
                </a:lnTo>
                <a:lnTo>
                  <a:pt x="46049" y="11333"/>
                </a:lnTo>
                <a:close/>
                <a:moveTo>
                  <a:pt x="53671" y="11333"/>
                </a:moveTo>
                <a:lnTo>
                  <a:pt x="53671" y="15070"/>
                </a:lnTo>
                <a:lnTo>
                  <a:pt x="49930" y="15070"/>
                </a:lnTo>
                <a:lnTo>
                  <a:pt x="49930" y="11333"/>
                </a:lnTo>
                <a:close/>
                <a:moveTo>
                  <a:pt x="57524" y="11333"/>
                </a:moveTo>
                <a:lnTo>
                  <a:pt x="57524" y="15070"/>
                </a:lnTo>
                <a:lnTo>
                  <a:pt x="53809" y="15070"/>
                </a:lnTo>
                <a:lnTo>
                  <a:pt x="53809" y="11333"/>
                </a:lnTo>
                <a:close/>
                <a:moveTo>
                  <a:pt x="61404" y="11333"/>
                </a:moveTo>
                <a:lnTo>
                  <a:pt x="61404" y="15070"/>
                </a:lnTo>
                <a:lnTo>
                  <a:pt x="57666" y="15070"/>
                </a:lnTo>
                <a:lnTo>
                  <a:pt x="57666" y="11333"/>
                </a:lnTo>
                <a:close/>
                <a:moveTo>
                  <a:pt x="65283" y="11333"/>
                </a:moveTo>
                <a:lnTo>
                  <a:pt x="65283" y="15070"/>
                </a:lnTo>
                <a:lnTo>
                  <a:pt x="61545" y="15070"/>
                </a:lnTo>
                <a:lnTo>
                  <a:pt x="61545" y="11333"/>
                </a:lnTo>
                <a:close/>
                <a:moveTo>
                  <a:pt x="69163" y="11333"/>
                </a:moveTo>
                <a:lnTo>
                  <a:pt x="69163" y="15070"/>
                </a:lnTo>
                <a:lnTo>
                  <a:pt x="65425" y="15070"/>
                </a:lnTo>
                <a:lnTo>
                  <a:pt x="65425" y="11333"/>
                </a:lnTo>
                <a:close/>
                <a:moveTo>
                  <a:pt x="73042" y="11333"/>
                </a:moveTo>
                <a:lnTo>
                  <a:pt x="73042" y="15070"/>
                </a:lnTo>
                <a:lnTo>
                  <a:pt x="69304" y="15070"/>
                </a:lnTo>
                <a:lnTo>
                  <a:pt x="69304" y="11333"/>
                </a:lnTo>
                <a:close/>
                <a:moveTo>
                  <a:pt x="76922" y="11333"/>
                </a:moveTo>
                <a:lnTo>
                  <a:pt x="76922" y="15070"/>
                </a:lnTo>
                <a:lnTo>
                  <a:pt x="73182" y="15070"/>
                </a:lnTo>
                <a:lnTo>
                  <a:pt x="73182" y="11333"/>
                </a:lnTo>
                <a:close/>
                <a:moveTo>
                  <a:pt x="80801" y="11333"/>
                </a:moveTo>
                <a:lnTo>
                  <a:pt x="80801" y="15070"/>
                </a:lnTo>
                <a:lnTo>
                  <a:pt x="77063" y="15070"/>
                </a:lnTo>
                <a:lnTo>
                  <a:pt x="77063" y="11333"/>
                </a:lnTo>
                <a:close/>
                <a:moveTo>
                  <a:pt x="84681" y="11333"/>
                </a:moveTo>
                <a:lnTo>
                  <a:pt x="84681" y="15070"/>
                </a:lnTo>
                <a:lnTo>
                  <a:pt x="80943" y="15070"/>
                </a:lnTo>
                <a:lnTo>
                  <a:pt x="80943" y="11333"/>
                </a:lnTo>
                <a:close/>
                <a:moveTo>
                  <a:pt x="88560" y="11333"/>
                </a:moveTo>
                <a:lnTo>
                  <a:pt x="88560" y="15070"/>
                </a:lnTo>
                <a:lnTo>
                  <a:pt x="84822" y="15070"/>
                </a:lnTo>
                <a:lnTo>
                  <a:pt x="84822" y="11333"/>
                </a:lnTo>
                <a:close/>
                <a:moveTo>
                  <a:pt x="92440" y="11333"/>
                </a:moveTo>
                <a:lnTo>
                  <a:pt x="92440" y="15070"/>
                </a:lnTo>
                <a:lnTo>
                  <a:pt x="88702" y="15070"/>
                </a:lnTo>
                <a:lnTo>
                  <a:pt x="88702" y="11333"/>
                </a:lnTo>
                <a:close/>
                <a:moveTo>
                  <a:pt x="96319" y="11333"/>
                </a:moveTo>
                <a:lnTo>
                  <a:pt x="96319" y="15070"/>
                </a:lnTo>
                <a:lnTo>
                  <a:pt x="92581" y="15070"/>
                </a:lnTo>
                <a:lnTo>
                  <a:pt x="92581" y="11333"/>
                </a:lnTo>
                <a:close/>
                <a:moveTo>
                  <a:pt x="100199" y="11333"/>
                </a:moveTo>
                <a:lnTo>
                  <a:pt x="100199" y="15070"/>
                </a:lnTo>
                <a:lnTo>
                  <a:pt x="96461" y="15070"/>
                </a:lnTo>
                <a:lnTo>
                  <a:pt x="96461" y="11333"/>
                </a:lnTo>
                <a:close/>
                <a:moveTo>
                  <a:pt x="104078" y="11333"/>
                </a:moveTo>
                <a:lnTo>
                  <a:pt x="104078" y="15070"/>
                </a:lnTo>
                <a:lnTo>
                  <a:pt x="100340" y="15070"/>
                </a:lnTo>
                <a:lnTo>
                  <a:pt x="100340" y="11333"/>
                </a:lnTo>
                <a:close/>
                <a:moveTo>
                  <a:pt x="107958" y="11333"/>
                </a:moveTo>
                <a:lnTo>
                  <a:pt x="107958" y="15070"/>
                </a:lnTo>
                <a:lnTo>
                  <a:pt x="104220" y="15070"/>
                </a:lnTo>
                <a:lnTo>
                  <a:pt x="104220" y="11333"/>
                </a:lnTo>
                <a:close/>
                <a:moveTo>
                  <a:pt x="111837" y="11333"/>
                </a:moveTo>
                <a:lnTo>
                  <a:pt x="111837" y="15070"/>
                </a:lnTo>
                <a:lnTo>
                  <a:pt x="108099" y="15070"/>
                </a:lnTo>
                <a:lnTo>
                  <a:pt x="108099" y="11333"/>
                </a:lnTo>
                <a:close/>
                <a:moveTo>
                  <a:pt x="115717" y="11333"/>
                </a:moveTo>
                <a:lnTo>
                  <a:pt x="115717" y="15070"/>
                </a:lnTo>
                <a:lnTo>
                  <a:pt x="111979" y="15070"/>
                </a:lnTo>
                <a:lnTo>
                  <a:pt x="111979" y="11333"/>
                </a:lnTo>
                <a:close/>
                <a:moveTo>
                  <a:pt x="119596" y="11333"/>
                </a:moveTo>
                <a:lnTo>
                  <a:pt x="119596" y="15070"/>
                </a:lnTo>
                <a:lnTo>
                  <a:pt x="115855" y="15070"/>
                </a:lnTo>
                <a:lnTo>
                  <a:pt x="115855" y="11333"/>
                </a:lnTo>
                <a:close/>
                <a:moveTo>
                  <a:pt x="123476" y="11333"/>
                </a:moveTo>
                <a:lnTo>
                  <a:pt x="123476" y="15070"/>
                </a:lnTo>
                <a:lnTo>
                  <a:pt x="119735" y="15070"/>
                </a:lnTo>
                <a:lnTo>
                  <a:pt x="119735" y="11333"/>
                </a:lnTo>
                <a:close/>
                <a:moveTo>
                  <a:pt x="127355" y="11333"/>
                </a:moveTo>
                <a:lnTo>
                  <a:pt x="127355" y="15070"/>
                </a:lnTo>
                <a:lnTo>
                  <a:pt x="123614" y="15070"/>
                </a:lnTo>
                <a:lnTo>
                  <a:pt x="123614" y="11333"/>
                </a:lnTo>
                <a:close/>
                <a:moveTo>
                  <a:pt x="131235" y="11333"/>
                </a:moveTo>
                <a:lnTo>
                  <a:pt x="131235" y="15070"/>
                </a:lnTo>
                <a:lnTo>
                  <a:pt x="127494" y="15070"/>
                </a:lnTo>
                <a:lnTo>
                  <a:pt x="127494" y="11333"/>
                </a:lnTo>
                <a:close/>
                <a:moveTo>
                  <a:pt x="135114" y="11333"/>
                </a:moveTo>
                <a:lnTo>
                  <a:pt x="135114" y="15070"/>
                </a:lnTo>
                <a:lnTo>
                  <a:pt x="131373" y="15070"/>
                </a:lnTo>
                <a:lnTo>
                  <a:pt x="131373" y="11333"/>
                </a:lnTo>
                <a:close/>
                <a:moveTo>
                  <a:pt x="7114" y="15212"/>
                </a:moveTo>
                <a:lnTo>
                  <a:pt x="7114" y="18950"/>
                </a:lnTo>
                <a:lnTo>
                  <a:pt x="3376" y="18950"/>
                </a:lnTo>
                <a:lnTo>
                  <a:pt x="3376" y="15212"/>
                </a:lnTo>
                <a:close/>
                <a:moveTo>
                  <a:pt x="10993" y="15212"/>
                </a:moveTo>
                <a:lnTo>
                  <a:pt x="10993" y="18950"/>
                </a:lnTo>
                <a:lnTo>
                  <a:pt x="7256" y="18950"/>
                </a:lnTo>
                <a:lnTo>
                  <a:pt x="7256" y="15212"/>
                </a:lnTo>
                <a:close/>
                <a:moveTo>
                  <a:pt x="14873" y="15212"/>
                </a:moveTo>
                <a:lnTo>
                  <a:pt x="14873" y="18950"/>
                </a:lnTo>
                <a:lnTo>
                  <a:pt x="11135" y="18950"/>
                </a:lnTo>
                <a:lnTo>
                  <a:pt x="11135" y="15212"/>
                </a:lnTo>
                <a:close/>
                <a:moveTo>
                  <a:pt x="18752" y="15212"/>
                </a:moveTo>
                <a:lnTo>
                  <a:pt x="18752" y="18950"/>
                </a:lnTo>
                <a:lnTo>
                  <a:pt x="15015" y="18950"/>
                </a:lnTo>
                <a:lnTo>
                  <a:pt x="15015" y="15212"/>
                </a:lnTo>
                <a:close/>
                <a:moveTo>
                  <a:pt x="22632" y="15212"/>
                </a:moveTo>
                <a:lnTo>
                  <a:pt x="22632" y="18950"/>
                </a:lnTo>
                <a:lnTo>
                  <a:pt x="18894" y="18950"/>
                </a:lnTo>
                <a:lnTo>
                  <a:pt x="18894" y="15212"/>
                </a:lnTo>
                <a:close/>
                <a:moveTo>
                  <a:pt x="26514" y="15212"/>
                </a:moveTo>
                <a:lnTo>
                  <a:pt x="26514" y="18950"/>
                </a:lnTo>
                <a:lnTo>
                  <a:pt x="22775" y="18950"/>
                </a:lnTo>
                <a:lnTo>
                  <a:pt x="22775" y="15212"/>
                </a:lnTo>
                <a:close/>
                <a:moveTo>
                  <a:pt x="30394" y="15212"/>
                </a:moveTo>
                <a:lnTo>
                  <a:pt x="30394" y="18950"/>
                </a:lnTo>
                <a:lnTo>
                  <a:pt x="26654" y="18950"/>
                </a:lnTo>
                <a:lnTo>
                  <a:pt x="26654" y="15212"/>
                </a:lnTo>
                <a:close/>
                <a:moveTo>
                  <a:pt x="34273" y="15212"/>
                </a:moveTo>
                <a:lnTo>
                  <a:pt x="34273" y="18950"/>
                </a:lnTo>
                <a:lnTo>
                  <a:pt x="30534" y="18950"/>
                </a:lnTo>
                <a:lnTo>
                  <a:pt x="30534" y="15212"/>
                </a:lnTo>
                <a:close/>
                <a:moveTo>
                  <a:pt x="38153" y="15212"/>
                </a:moveTo>
                <a:lnTo>
                  <a:pt x="38153" y="18950"/>
                </a:lnTo>
                <a:lnTo>
                  <a:pt x="34413" y="18950"/>
                </a:lnTo>
                <a:lnTo>
                  <a:pt x="34413" y="15212"/>
                </a:lnTo>
                <a:close/>
                <a:moveTo>
                  <a:pt x="42032" y="15212"/>
                </a:moveTo>
                <a:lnTo>
                  <a:pt x="42032" y="18950"/>
                </a:lnTo>
                <a:lnTo>
                  <a:pt x="38293" y="18950"/>
                </a:lnTo>
                <a:lnTo>
                  <a:pt x="38293" y="15212"/>
                </a:lnTo>
                <a:close/>
                <a:moveTo>
                  <a:pt x="45912" y="15212"/>
                </a:moveTo>
                <a:lnTo>
                  <a:pt x="45912" y="18950"/>
                </a:lnTo>
                <a:lnTo>
                  <a:pt x="42171" y="18950"/>
                </a:lnTo>
                <a:lnTo>
                  <a:pt x="42171" y="15212"/>
                </a:lnTo>
                <a:close/>
                <a:moveTo>
                  <a:pt x="49788" y="15212"/>
                </a:moveTo>
                <a:lnTo>
                  <a:pt x="49788" y="18950"/>
                </a:lnTo>
                <a:lnTo>
                  <a:pt x="46049" y="18950"/>
                </a:lnTo>
                <a:lnTo>
                  <a:pt x="46049" y="15212"/>
                </a:lnTo>
                <a:close/>
                <a:moveTo>
                  <a:pt x="53671" y="15212"/>
                </a:moveTo>
                <a:lnTo>
                  <a:pt x="53671" y="18950"/>
                </a:lnTo>
                <a:lnTo>
                  <a:pt x="49930" y="18950"/>
                </a:lnTo>
                <a:lnTo>
                  <a:pt x="49930" y="15212"/>
                </a:lnTo>
                <a:close/>
                <a:moveTo>
                  <a:pt x="57524" y="15212"/>
                </a:moveTo>
                <a:lnTo>
                  <a:pt x="57524" y="18950"/>
                </a:lnTo>
                <a:lnTo>
                  <a:pt x="53809" y="18950"/>
                </a:lnTo>
                <a:lnTo>
                  <a:pt x="53809" y="15212"/>
                </a:lnTo>
                <a:close/>
                <a:moveTo>
                  <a:pt x="61404" y="15212"/>
                </a:moveTo>
                <a:lnTo>
                  <a:pt x="61404" y="18950"/>
                </a:lnTo>
                <a:lnTo>
                  <a:pt x="57666" y="18950"/>
                </a:lnTo>
                <a:lnTo>
                  <a:pt x="57666" y="15212"/>
                </a:lnTo>
                <a:close/>
                <a:moveTo>
                  <a:pt x="65283" y="15212"/>
                </a:moveTo>
                <a:lnTo>
                  <a:pt x="65283" y="18950"/>
                </a:lnTo>
                <a:lnTo>
                  <a:pt x="61545" y="18950"/>
                </a:lnTo>
                <a:lnTo>
                  <a:pt x="61545" y="15212"/>
                </a:lnTo>
                <a:close/>
                <a:moveTo>
                  <a:pt x="69163" y="15212"/>
                </a:moveTo>
                <a:lnTo>
                  <a:pt x="69163" y="18950"/>
                </a:lnTo>
                <a:lnTo>
                  <a:pt x="65425" y="18950"/>
                </a:lnTo>
                <a:lnTo>
                  <a:pt x="65425" y="15212"/>
                </a:lnTo>
                <a:close/>
                <a:moveTo>
                  <a:pt x="73042" y="15212"/>
                </a:moveTo>
                <a:lnTo>
                  <a:pt x="73042" y="18950"/>
                </a:lnTo>
                <a:lnTo>
                  <a:pt x="69304" y="18950"/>
                </a:lnTo>
                <a:lnTo>
                  <a:pt x="69304" y="15212"/>
                </a:lnTo>
                <a:close/>
                <a:moveTo>
                  <a:pt x="76922" y="15212"/>
                </a:moveTo>
                <a:lnTo>
                  <a:pt x="76922" y="18950"/>
                </a:lnTo>
                <a:lnTo>
                  <a:pt x="73182" y="18950"/>
                </a:lnTo>
                <a:lnTo>
                  <a:pt x="73182" y="15212"/>
                </a:lnTo>
                <a:close/>
                <a:moveTo>
                  <a:pt x="80801" y="15212"/>
                </a:moveTo>
                <a:lnTo>
                  <a:pt x="80801" y="18950"/>
                </a:lnTo>
                <a:lnTo>
                  <a:pt x="77063" y="18950"/>
                </a:lnTo>
                <a:lnTo>
                  <a:pt x="77063" y="15212"/>
                </a:lnTo>
                <a:close/>
                <a:moveTo>
                  <a:pt x="84681" y="15212"/>
                </a:moveTo>
                <a:lnTo>
                  <a:pt x="84681" y="18950"/>
                </a:lnTo>
                <a:lnTo>
                  <a:pt x="80943" y="18950"/>
                </a:lnTo>
                <a:lnTo>
                  <a:pt x="80943" y="15212"/>
                </a:lnTo>
                <a:close/>
                <a:moveTo>
                  <a:pt x="88560" y="15212"/>
                </a:moveTo>
                <a:lnTo>
                  <a:pt x="88560" y="18950"/>
                </a:lnTo>
                <a:lnTo>
                  <a:pt x="84822" y="18950"/>
                </a:lnTo>
                <a:lnTo>
                  <a:pt x="84822" y="15212"/>
                </a:lnTo>
                <a:close/>
                <a:moveTo>
                  <a:pt x="92440" y="15212"/>
                </a:moveTo>
                <a:lnTo>
                  <a:pt x="92440" y="18950"/>
                </a:lnTo>
                <a:lnTo>
                  <a:pt x="88702" y="18950"/>
                </a:lnTo>
                <a:lnTo>
                  <a:pt x="88702" y="15212"/>
                </a:lnTo>
                <a:close/>
                <a:moveTo>
                  <a:pt x="96319" y="15212"/>
                </a:moveTo>
                <a:lnTo>
                  <a:pt x="96319" y="18950"/>
                </a:lnTo>
                <a:lnTo>
                  <a:pt x="92581" y="18950"/>
                </a:lnTo>
                <a:lnTo>
                  <a:pt x="92581" y="15212"/>
                </a:lnTo>
                <a:close/>
                <a:moveTo>
                  <a:pt x="100199" y="15212"/>
                </a:moveTo>
                <a:lnTo>
                  <a:pt x="100199" y="18950"/>
                </a:lnTo>
                <a:lnTo>
                  <a:pt x="96461" y="18950"/>
                </a:lnTo>
                <a:lnTo>
                  <a:pt x="96461" y="15212"/>
                </a:lnTo>
                <a:close/>
                <a:moveTo>
                  <a:pt x="104078" y="15212"/>
                </a:moveTo>
                <a:lnTo>
                  <a:pt x="104078" y="18950"/>
                </a:lnTo>
                <a:lnTo>
                  <a:pt x="100340" y="18950"/>
                </a:lnTo>
                <a:lnTo>
                  <a:pt x="100340" y="15212"/>
                </a:lnTo>
                <a:close/>
                <a:moveTo>
                  <a:pt x="107958" y="15212"/>
                </a:moveTo>
                <a:lnTo>
                  <a:pt x="107958" y="18950"/>
                </a:lnTo>
                <a:lnTo>
                  <a:pt x="104220" y="18950"/>
                </a:lnTo>
                <a:lnTo>
                  <a:pt x="104220" y="15212"/>
                </a:lnTo>
                <a:close/>
                <a:moveTo>
                  <a:pt x="111837" y="15212"/>
                </a:moveTo>
                <a:lnTo>
                  <a:pt x="111837" y="18950"/>
                </a:lnTo>
                <a:lnTo>
                  <a:pt x="108099" y="18950"/>
                </a:lnTo>
                <a:lnTo>
                  <a:pt x="108099" y="15212"/>
                </a:lnTo>
                <a:close/>
                <a:moveTo>
                  <a:pt x="115717" y="15212"/>
                </a:moveTo>
                <a:lnTo>
                  <a:pt x="115717" y="18950"/>
                </a:lnTo>
                <a:lnTo>
                  <a:pt x="111979" y="18950"/>
                </a:lnTo>
                <a:lnTo>
                  <a:pt x="111979" y="15212"/>
                </a:lnTo>
                <a:close/>
                <a:moveTo>
                  <a:pt x="119596" y="15212"/>
                </a:moveTo>
                <a:lnTo>
                  <a:pt x="119596" y="18950"/>
                </a:lnTo>
                <a:lnTo>
                  <a:pt x="115855" y="18950"/>
                </a:lnTo>
                <a:lnTo>
                  <a:pt x="115855" y="15212"/>
                </a:lnTo>
                <a:close/>
                <a:moveTo>
                  <a:pt x="123476" y="15212"/>
                </a:moveTo>
                <a:lnTo>
                  <a:pt x="123476" y="18950"/>
                </a:lnTo>
                <a:lnTo>
                  <a:pt x="119735" y="18950"/>
                </a:lnTo>
                <a:lnTo>
                  <a:pt x="119735" y="15212"/>
                </a:lnTo>
                <a:close/>
                <a:moveTo>
                  <a:pt x="127355" y="15212"/>
                </a:moveTo>
                <a:lnTo>
                  <a:pt x="127355" y="18950"/>
                </a:lnTo>
                <a:lnTo>
                  <a:pt x="123614" y="18950"/>
                </a:lnTo>
                <a:lnTo>
                  <a:pt x="123614" y="15212"/>
                </a:lnTo>
                <a:close/>
                <a:moveTo>
                  <a:pt x="131235" y="15212"/>
                </a:moveTo>
                <a:lnTo>
                  <a:pt x="131235" y="18950"/>
                </a:lnTo>
                <a:lnTo>
                  <a:pt x="127494" y="18950"/>
                </a:lnTo>
                <a:lnTo>
                  <a:pt x="127494" y="15212"/>
                </a:lnTo>
                <a:close/>
                <a:moveTo>
                  <a:pt x="135114" y="15212"/>
                </a:moveTo>
                <a:lnTo>
                  <a:pt x="135114" y="18950"/>
                </a:lnTo>
                <a:lnTo>
                  <a:pt x="131373" y="18950"/>
                </a:lnTo>
                <a:lnTo>
                  <a:pt x="131373" y="15212"/>
                </a:lnTo>
                <a:close/>
                <a:moveTo>
                  <a:pt x="7114" y="19091"/>
                </a:moveTo>
                <a:lnTo>
                  <a:pt x="7114" y="22829"/>
                </a:lnTo>
                <a:lnTo>
                  <a:pt x="3376" y="22829"/>
                </a:lnTo>
                <a:lnTo>
                  <a:pt x="3376" y="19091"/>
                </a:lnTo>
                <a:close/>
                <a:moveTo>
                  <a:pt x="10993" y="19091"/>
                </a:moveTo>
                <a:lnTo>
                  <a:pt x="10993" y="22829"/>
                </a:lnTo>
                <a:lnTo>
                  <a:pt x="7256" y="22829"/>
                </a:lnTo>
                <a:lnTo>
                  <a:pt x="7256" y="19091"/>
                </a:lnTo>
                <a:close/>
                <a:moveTo>
                  <a:pt x="14873" y="19091"/>
                </a:moveTo>
                <a:lnTo>
                  <a:pt x="14873" y="22829"/>
                </a:lnTo>
                <a:lnTo>
                  <a:pt x="11135" y="22829"/>
                </a:lnTo>
                <a:lnTo>
                  <a:pt x="11135" y="19091"/>
                </a:lnTo>
                <a:close/>
                <a:moveTo>
                  <a:pt x="18752" y="19091"/>
                </a:moveTo>
                <a:lnTo>
                  <a:pt x="18752" y="22829"/>
                </a:lnTo>
                <a:lnTo>
                  <a:pt x="15015" y="22829"/>
                </a:lnTo>
                <a:lnTo>
                  <a:pt x="15015" y="19091"/>
                </a:lnTo>
                <a:close/>
                <a:moveTo>
                  <a:pt x="22632" y="19091"/>
                </a:moveTo>
                <a:lnTo>
                  <a:pt x="22632" y="22829"/>
                </a:lnTo>
                <a:lnTo>
                  <a:pt x="18894" y="22829"/>
                </a:lnTo>
                <a:lnTo>
                  <a:pt x="18894" y="19091"/>
                </a:lnTo>
                <a:close/>
                <a:moveTo>
                  <a:pt x="26514" y="19091"/>
                </a:moveTo>
                <a:lnTo>
                  <a:pt x="26514" y="22829"/>
                </a:lnTo>
                <a:lnTo>
                  <a:pt x="22775" y="22829"/>
                </a:lnTo>
                <a:lnTo>
                  <a:pt x="22775" y="19091"/>
                </a:lnTo>
                <a:close/>
                <a:moveTo>
                  <a:pt x="30394" y="19091"/>
                </a:moveTo>
                <a:lnTo>
                  <a:pt x="30394" y="22829"/>
                </a:lnTo>
                <a:lnTo>
                  <a:pt x="26654" y="22829"/>
                </a:lnTo>
                <a:lnTo>
                  <a:pt x="26654" y="19091"/>
                </a:lnTo>
                <a:close/>
                <a:moveTo>
                  <a:pt x="34273" y="19091"/>
                </a:moveTo>
                <a:lnTo>
                  <a:pt x="34273" y="22829"/>
                </a:lnTo>
                <a:lnTo>
                  <a:pt x="30534" y="22829"/>
                </a:lnTo>
                <a:lnTo>
                  <a:pt x="30534" y="19091"/>
                </a:lnTo>
                <a:close/>
                <a:moveTo>
                  <a:pt x="38153" y="19091"/>
                </a:moveTo>
                <a:lnTo>
                  <a:pt x="38153" y="22829"/>
                </a:lnTo>
                <a:lnTo>
                  <a:pt x="34413" y="22829"/>
                </a:lnTo>
                <a:lnTo>
                  <a:pt x="34413" y="19091"/>
                </a:lnTo>
                <a:close/>
                <a:moveTo>
                  <a:pt x="42032" y="19091"/>
                </a:moveTo>
                <a:lnTo>
                  <a:pt x="42032" y="22829"/>
                </a:lnTo>
                <a:lnTo>
                  <a:pt x="38293" y="22829"/>
                </a:lnTo>
                <a:lnTo>
                  <a:pt x="38293" y="19091"/>
                </a:lnTo>
                <a:close/>
                <a:moveTo>
                  <a:pt x="45912" y="19091"/>
                </a:moveTo>
                <a:lnTo>
                  <a:pt x="45912" y="22829"/>
                </a:lnTo>
                <a:lnTo>
                  <a:pt x="42171" y="22829"/>
                </a:lnTo>
                <a:lnTo>
                  <a:pt x="42171" y="19091"/>
                </a:lnTo>
                <a:close/>
                <a:moveTo>
                  <a:pt x="49788" y="19091"/>
                </a:moveTo>
                <a:lnTo>
                  <a:pt x="49788" y="22829"/>
                </a:lnTo>
                <a:lnTo>
                  <a:pt x="46049" y="22829"/>
                </a:lnTo>
                <a:lnTo>
                  <a:pt x="46049" y="19091"/>
                </a:lnTo>
                <a:close/>
                <a:moveTo>
                  <a:pt x="53671" y="19091"/>
                </a:moveTo>
                <a:lnTo>
                  <a:pt x="53671" y="22829"/>
                </a:lnTo>
                <a:lnTo>
                  <a:pt x="49930" y="22829"/>
                </a:lnTo>
                <a:lnTo>
                  <a:pt x="49930" y="19091"/>
                </a:lnTo>
                <a:close/>
                <a:moveTo>
                  <a:pt x="57524" y="19091"/>
                </a:moveTo>
                <a:lnTo>
                  <a:pt x="57524" y="22829"/>
                </a:lnTo>
                <a:lnTo>
                  <a:pt x="53809" y="22829"/>
                </a:lnTo>
                <a:lnTo>
                  <a:pt x="53809" y="19091"/>
                </a:lnTo>
                <a:close/>
                <a:moveTo>
                  <a:pt x="61404" y="19091"/>
                </a:moveTo>
                <a:lnTo>
                  <a:pt x="61404" y="22829"/>
                </a:lnTo>
                <a:lnTo>
                  <a:pt x="57666" y="22829"/>
                </a:lnTo>
                <a:lnTo>
                  <a:pt x="57666" y="19091"/>
                </a:lnTo>
                <a:close/>
                <a:moveTo>
                  <a:pt x="65283" y="19091"/>
                </a:moveTo>
                <a:lnTo>
                  <a:pt x="65283" y="22829"/>
                </a:lnTo>
                <a:lnTo>
                  <a:pt x="61545" y="22829"/>
                </a:lnTo>
                <a:lnTo>
                  <a:pt x="61545" y="19091"/>
                </a:lnTo>
                <a:close/>
                <a:moveTo>
                  <a:pt x="69163" y="19091"/>
                </a:moveTo>
                <a:lnTo>
                  <a:pt x="69163" y="22829"/>
                </a:lnTo>
                <a:lnTo>
                  <a:pt x="65425" y="22829"/>
                </a:lnTo>
                <a:lnTo>
                  <a:pt x="65425" y="19091"/>
                </a:lnTo>
                <a:close/>
                <a:moveTo>
                  <a:pt x="73042" y="19091"/>
                </a:moveTo>
                <a:lnTo>
                  <a:pt x="73042" y="22829"/>
                </a:lnTo>
                <a:lnTo>
                  <a:pt x="69304" y="22829"/>
                </a:lnTo>
                <a:lnTo>
                  <a:pt x="69304" y="19091"/>
                </a:lnTo>
                <a:close/>
                <a:moveTo>
                  <a:pt x="76922" y="19091"/>
                </a:moveTo>
                <a:lnTo>
                  <a:pt x="76922" y="22829"/>
                </a:lnTo>
                <a:lnTo>
                  <a:pt x="73182" y="22829"/>
                </a:lnTo>
                <a:lnTo>
                  <a:pt x="73182" y="19091"/>
                </a:lnTo>
                <a:close/>
                <a:moveTo>
                  <a:pt x="80801" y="19091"/>
                </a:moveTo>
                <a:lnTo>
                  <a:pt x="80801" y="22829"/>
                </a:lnTo>
                <a:lnTo>
                  <a:pt x="77063" y="22829"/>
                </a:lnTo>
                <a:lnTo>
                  <a:pt x="77063" y="19091"/>
                </a:lnTo>
                <a:close/>
                <a:moveTo>
                  <a:pt x="84681" y="19091"/>
                </a:moveTo>
                <a:lnTo>
                  <a:pt x="84681" y="22829"/>
                </a:lnTo>
                <a:lnTo>
                  <a:pt x="80943" y="22829"/>
                </a:lnTo>
                <a:lnTo>
                  <a:pt x="80943" y="19091"/>
                </a:lnTo>
                <a:close/>
                <a:moveTo>
                  <a:pt x="88560" y="19091"/>
                </a:moveTo>
                <a:lnTo>
                  <a:pt x="88560" y="22829"/>
                </a:lnTo>
                <a:lnTo>
                  <a:pt x="84822" y="22829"/>
                </a:lnTo>
                <a:lnTo>
                  <a:pt x="84822" y="19091"/>
                </a:lnTo>
                <a:close/>
                <a:moveTo>
                  <a:pt x="92440" y="19091"/>
                </a:moveTo>
                <a:lnTo>
                  <a:pt x="92440" y="22829"/>
                </a:lnTo>
                <a:lnTo>
                  <a:pt x="88702" y="22829"/>
                </a:lnTo>
                <a:lnTo>
                  <a:pt x="88702" y="19091"/>
                </a:lnTo>
                <a:close/>
                <a:moveTo>
                  <a:pt x="96319" y="19091"/>
                </a:moveTo>
                <a:lnTo>
                  <a:pt x="96319" y="22829"/>
                </a:lnTo>
                <a:lnTo>
                  <a:pt x="92581" y="22829"/>
                </a:lnTo>
                <a:lnTo>
                  <a:pt x="92581" y="19091"/>
                </a:lnTo>
                <a:close/>
                <a:moveTo>
                  <a:pt x="100199" y="19091"/>
                </a:moveTo>
                <a:lnTo>
                  <a:pt x="100199" y="22829"/>
                </a:lnTo>
                <a:lnTo>
                  <a:pt x="96461" y="22829"/>
                </a:lnTo>
                <a:lnTo>
                  <a:pt x="96461" y="19091"/>
                </a:lnTo>
                <a:close/>
                <a:moveTo>
                  <a:pt x="104078" y="19091"/>
                </a:moveTo>
                <a:lnTo>
                  <a:pt x="104078" y="22829"/>
                </a:lnTo>
                <a:lnTo>
                  <a:pt x="100340" y="22829"/>
                </a:lnTo>
                <a:lnTo>
                  <a:pt x="100340" y="19091"/>
                </a:lnTo>
                <a:close/>
                <a:moveTo>
                  <a:pt x="107958" y="19091"/>
                </a:moveTo>
                <a:lnTo>
                  <a:pt x="107958" y="22829"/>
                </a:lnTo>
                <a:lnTo>
                  <a:pt x="104220" y="22829"/>
                </a:lnTo>
                <a:lnTo>
                  <a:pt x="104220" y="19091"/>
                </a:lnTo>
                <a:close/>
                <a:moveTo>
                  <a:pt x="111837" y="19091"/>
                </a:moveTo>
                <a:lnTo>
                  <a:pt x="111837" y="22829"/>
                </a:lnTo>
                <a:lnTo>
                  <a:pt x="108099" y="22829"/>
                </a:lnTo>
                <a:lnTo>
                  <a:pt x="108099" y="19091"/>
                </a:lnTo>
                <a:close/>
                <a:moveTo>
                  <a:pt x="115717" y="19091"/>
                </a:moveTo>
                <a:lnTo>
                  <a:pt x="115717" y="22829"/>
                </a:lnTo>
                <a:lnTo>
                  <a:pt x="111979" y="22829"/>
                </a:lnTo>
                <a:lnTo>
                  <a:pt x="111979" y="19091"/>
                </a:lnTo>
                <a:close/>
                <a:moveTo>
                  <a:pt x="119596" y="19091"/>
                </a:moveTo>
                <a:lnTo>
                  <a:pt x="119596" y="22829"/>
                </a:lnTo>
                <a:lnTo>
                  <a:pt x="115855" y="22829"/>
                </a:lnTo>
                <a:lnTo>
                  <a:pt x="115855" y="19091"/>
                </a:lnTo>
                <a:close/>
                <a:moveTo>
                  <a:pt x="123476" y="19091"/>
                </a:moveTo>
                <a:lnTo>
                  <a:pt x="123476" y="22829"/>
                </a:lnTo>
                <a:lnTo>
                  <a:pt x="119735" y="22829"/>
                </a:lnTo>
                <a:lnTo>
                  <a:pt x="119735" y="19091"/>
                </a:lnTo>
                <a:close/>
                <a:moveTo>
                  <a:pt x="127355" y="19091"/>
                </a:moveTo>
                <a:lnTo>
                  <a:pt x="127355" y="22829"/>
                </a:lnTo>
                <a:lnTo>
                  <a:pt x="123614" y="22829"/>
                </a:lnTo>
                <a:lnTo>
                  <a:pt x="123614" y="19091"/>
                </a:lnTo>
                <a:close/>
                <a:moveTo>
                  <a:pt x="131235" y="19091"/>
                </a:moveTo>
                <a:lnTo>
                  <a:pt x="131235" y="22829"/>
                </a:lnTo>
                <a:lnTo>
                  <a:pt x="127494" y="22829"/>
                </a:lnTo>
                <a:lnTo>
                  <a:pt x="127494" y="19091"/>
                </a:lnTo>
                <a:close/>
                <a:moveTo>
                  <a:pt x="135114" y="19091"/>
                </a:moveTo>
                <a:lnTo>
                  <a:pt x="135114" y="22829"/>
                </a:lnTo>
                <a:lnTo>
                  <a:pt x="131373" y="22829"/>
                </a:lnTo>
                <a:lnTo>
                  <a:pt x="131373" y="19091"/>
                </a:lnTo>
                <a:close/>
                <a:moveTo>
                  <a:pt x="7114" y="22971"/>
                </a:moveTo>
                <a:lnTo>
                  <a:pt x="7114" y="26709"/>
                </a:lnTo>
                <a:lnTo>
                  <a:pt x="3376" y="26709"/>
                </a:lnTo>
                <a:lnTo>
                  <a:pt x="3376" y="22971"/>
                </a:lnTo>
                <a:close/>
                <a:moveTo>
                  <a:pt x="10993" y="22971"/>
                </a:moveTo>
                <a:lnTo>
                  <a:pt x="10993" y="26709"/>
                </a:lnTo>
                <a:lnTo>
                  <a:pt x="7256" y="26709"/>
                </a:lnTo>
                <a:lnTo>
                  <a:pt x="7256" y="22971"/>
                </a:lnTo>
                <a:close/>
                <a:moveTo>
                  <a:pt x="14873" y="22971"/>
                </a:moveTo>
                <a:lnTo>
                  <a:pt x="14873" y="26709"/>
                </a:lnTo>
                <a:lnTo>
                  <a:pt x="11135" y="26709"/>
                </a:lnTo>
                <a:lnTo>
                  <a:pt x="11135" y="22971"/>
                </a:lnTo>
                <a:close/>
                <a:moveTo>
                  <a:pt x="18752" y="22971"/>
                </a:moveTo>
                <a:lnTo>
                  <a:pt x="18752" y="26709"/>
                </a:lnTo>
                <a:lnTo>
                  <a:pt x="15015" y="26709"/>
                </a:lnTo>
                <a:lnTo>
                  <a:pt x="15015" y="22971"/>
                </a:lnTo>
                <a:close/>
                <a:moveTo>
                  <a:pt x="22632" y="22971"/>
                </a:moveTo>
                <a:lnTo>
                  <a:pt x="22632" y="26709"/>
                </a:lnTo>
                <a:lnTo>
                  <a:pt x="18894" y="26709"/>
                </a:lnTo>
                <a:lnTo>
                  <a:pt x="18894" y="22971"/>
                </a:lnTo>
                <a:close/>
                <a:moveTo>
                  <a:pt x="26514" y="22971"/>
                </a:moveTo>
                <a:lnTo>
                  <a:pt x="26514" y="26709"/>
                </a:lnTo>
                <a:lnTo>
                  <a:pt x="22775" y="26709"/>
                </a:lnTo>
                <a:lnTo>
                  <a:pt x="22775" y="22971"/>
                </a:lnTo>
                <a:close/>
                <a:moveTo>
                  <a:pt x="30394" y="22971"/>
                </a:moveTo>
                <a:lnTo>
                  <a:pt x="30394" y="26709"/>
                </a:lnTo>
                <a:lnTo>
                  <a:pt x="26654" y="26709"/>
                </a:lnTo>
                <a:lnTo>
                  <a:pt x="26654" y="22971"/>
                </a:lnTo>
                <a:close/>
                <a:moveTo>
                  <a:pt x="34273" y="22971"/>
                </a:moveTo>
                <a:lnTo>
                  <a:pt x="34273" y="26709"/>
                </a:lnTo>
                <a:lnTo>
                  <a:pt x="30534" y="26709"/>
                </a:lnTo>
                <a:lnTo>
                  <a:pt x="30534" y="22971"/>
                </a:lnTo>
                <a:close/>
                <a:moveTo>
                  <a:pt x="38153" y="22971"/>
                </a:moveTo>
                <a:lnTo>
                  <a:pt x="38153" y="26709"/>
                </a:lnTo>
                <a:lnTo>
                  <a:pt x="34413" y="26709"/>
                </a:lnTo>
                <a:lnTo>
                  <a:pt x="34413" y="22971"/>
                </a:lnTo>
                <a:close/>
                <a:moveTo>
                  <a:pt x="42032" y="22971"/>
                </a:moveTo>
                <a:lnTo>
                  <a:pt x="42032" y="26709"/>
                </a:lnTo>
                <a:lnTo>
                  <a:pt x="38293" y="26709"/>
                </a:lnTo>
                <a:lnTo>
                  <a:pt x="38293" y="22971"/>
                </a:lnTo>
                <a:close/>
                <a:moveTo>
                  <a:pt x="45912" y="22971"/>
                </a:moveTo>
                <a:lnTo>
                  <a:pt x="45912" y="26709"/>
                </a:lnTo>
                <a:lnTo>
                  <a:pt x="42171" y="26709"/>
                </a:lnTo>
                <a:lnTo>
                  <a:pt x="42171" y="22971"/>
                </a:lnTo>
                <a:close/>
                <a:moveTo>
                  <a:pt x="49788" y="22971"/>
                </a:moveTo>
                <a:lnTo>
                  <a:pt x="49788" y="26709"/>
                </a:lnTo>
                <a:lnTo>
                  <a:pt x="46049" y="26709"/>
                </a:lnTo>
                <a:lnTo>
                  <a:pt x="46049" y="22971"/>
                </a:lnTo>
                <a:close/>
                <a:moveTo>
                  <a:pt x="53671" y="22971"/>
                </a:moveTo>
                <a:lnTo>
                  <a:pt x="53671" y="26709"/>
                </a:lnTo>
                <a:lnTo>
                  <a:pt x="49930" y="26709"/>
                </a:lnTo>
                <a:lnTo>
                  <a:pt x="49930" y="22971"/>
                </a:lnTo>
                <a:close/>
                <a:moveTo>
                  <a:pt x="57524" y="22971"/>
                </a:moveTo>
                <a:lnTo>
                  <a:pt x="57524" y="26709"/>
                </a:lnTo>
                <a:lnTo>
                  <a:pt x="53809" y="26709"/>
                </a:lnTo>
                <a:lnTo>
                  <a:pt x="53809" y="22971"/>
                </a:lnTo>
                <a:close/>
                <a:moveTo>
                  <a:pt x="61404" y="22971"/>
                </a:moveTo>
                <a:lnTo>
                  <a:pt x="61404" y="26709"/>
                </a:lnTo>
                <a:lnTo>
                  <a:pt x="57666" y="26709"/>
                </a:lnTo>
                <a:lnTo>
                  <a:pt x="57666" y="22971"/>
                </a:lnTo>
                <a:close/>
                <a:moveTo>
                  <a:pt x="65283" y="22971"/>
                </a:moveTo>
                <a:lnTo>
                  <a:pt x="65283" y="26709"/>
                </a:lnTo>
                <a:lnTo>
                  <a:pt x="61545" y="26709"/>
                </a:lnTo>
                <a:lnTo>
                  <a:pt x="61545" y="22971"/>
                </a:lnTo>
                <a:close/>
                <a:moveTo>
                  <a:pt x="69163" y="22971"/>
                </a:moveTo>
                <a:lnTo>
                  <a:pt x="69163" y="26709"/>
                </a:lnTo>
                <a:lnTo>
                  <a:pt x="65425" y="26709"/>
                </a:lnTo>
                <a:lnTo>
                  <a:pt x="65425" y="22971"/>
                </a:lnTo>
                <a:close/>
                <a:moveTo>
                  <a:pt x="73042" y="22971"/>
                </a:moveTo>
                <a:lnTo>
                  <a:pt x="73042" y="26709"/>
                </a:lnTo>
                <a:lnTo>
                  <a:pt x="69304" y="26709"/>
                </a:lnTo>
                <a:lnTo>
                  <a:pt x="69304" y="22971"/>
                </a:lnTo>
                <a:close/>
                <a:moveTo>
                  <a:pt x="76922" y="22971"/>
                </a:moveTo>
                <a:lnTo>
                  <a:pt x="76922" y="26709"/>
                </a:lnTo>
                <a:lnTo>
                  <a:pt x="73182" y="26709"/>
                </a:lnTo>
                <a:lnTo>
                  <a:pt x="73182" y="22971"/>
                </a:lnTo>
                <a:close/>
                <a:moveTo>
                  <a:pt x="80801" y="22971"/>
                </a:moveTo>
                <a:lnTo>
                  <a:pt x="80801" y="26709"/>
                </a:lnTo>
                <a:lnTo>
                  <a:pt x="77063" y="26709"/>
                </a:lnTo>
                <a:lnTo>
                  <a:pt x="77063" y="22971"/>
                </a:lnTo>
                <a:close/>
                <a:moveTo>
                  <a:pt x="84681" y="22971"/>
                </a:moveTo>
                <a:lnTo>
                  <a:pt x="84681" y="26709"/>
                </a:lnTo>
                <a:lnTo>
                  <a:pt x="80943" y="26709"/>
                </a:lnTo>
                <a:lnTo>
                  <a:pt x="80943" y="22971"/>
                </a:lnTo>
                <a:close/>
                <a:moveTo>
                  <a:pt x="88560" y="22971"/>
                </a:moveTo>
                <a:lnTo>
                  <a:pt x="88560" y="26709"/>
                </a:lnTo>
                <a:lnTo>
                  <a:pt x="84822" y="26709"/>
                </a:lnTo>
                <a:lnTo>
                  <a:pt x="84822" y="22971"/>
                </a:lnTo>
                <a:close/>
                <a:moveTo>
                  <a:pt x="92440" y="22971"/>
                </a:moveTo>
                <a:lnTo>
                  <a:pt x="92440" y="26709"/>
                </a:lnTo>
                <a:lnTo>
                  <a:pt x="88702" y="26709"/>
                </a:lnTo>
                <a:lnTo>
                  <a:pt x="88702" y="22971"/>
                </a:lnTo>
                <a:close/>
                <a:moveTo>
                  <a:pt x="96319" y="22971"/>
                </a:moveTo>
                <a:lnTo>
                  <a:pt x="96319" y="26709"/>
                </a:lnTo>
                <a:lnTo>
                  <a:pt x="92581" y="26709"/>
                </a:lnTo>
                <a:lnTo>
                  <a:pt x="92581" y="22971"/>
                </a:lnTo>
                <a:close/>
                <a:moveTo>
                  <a:pt x="100199" y="22971"/>
                </a:moveTo>
                <a:lnTo>
                  <a:pt x="100199" y="26709"/>
                </a:lnTo>
                <a:lnTo>
                  <a:pt x="96461" y="26709"/>
                </a:lnTo>
                <a:lnTo>
                  <a:pt x="96461" y="22971"/>
                </a:lnTo>
                <a:close/>
                <a:moveTo>
                  <a:pt x="104078" y="22971"/>
                </a:moveTo>
                <a:lnTo>
                  <a:pt x="104078" y="26709"/>
                </a:lnTo>
                <a:lnTo>
                  <a:pt x="100340" y="26709"/>
                </a:lnTo>
                <a:lnTo>
                  <a:pt x="100340" y="22971"/>
                </a:lnTo>
                <a:close/>
                <a:moveTo>
                  <a:pt x="107958" y="22971"/>
                </a:moveTo>
                <a:lnTo>
                  <a:pt x="107958" y="26709"/>
                </a:lnTo>
                <a:lnTo>
                  <a:pt x="104220" y="26709"/>
                </a:lnTo>
                <a:lnTo>
                  <a:pt x="104220" y="22971"/>
                </a:lnTo>
                <a:close/>
                <a:moveTo>
                  <a:pt x="111837" y="22971"/>
                </a:moveTo>
                <a:lnTo>
                  <a:pt x="111837" y="26709"/>
                </a:lnTo>
                <a:lnTo>
                  <a:pt x="108099" y="26709"/>
                </a:lnTo>
                <a:lnTo>
                  <a:pt x="108099" y="22971"/>
                </a:lnTo>
                <a:close/>
                <a:moveTo>
                  <a:pt x="115717" y="22971"/>
                </a:moveTo>
                <a:lnTo>
                  <a:pt x="115717" y="26709"/>
                </a:lnTo>
                <a:lnTo>
                  <a:pt x="111979" y="26709"/>
                </a:lnTo>
                <a:lnTo>
                  <a:pt x="111979" y="22971"/>
                </a:lnTo>
                <a:close/>
                <a:moveTo>
                  <a:pt x="119596" y="22971"/>
                </a:moveTo>
                <a:lnTo>
                  <a:pt x="119596" y="26709"/>
                </a:lnTo>
                <a:lnTo>
                  <a:pt x="115855" y="26709"/>
                </a:lnTo>
                <a:lnTo>
                  <a:pt x="115855" y="22971"/>
                </a:lnTo>
                <a:close/>
                <a:moveTo>
                  <a:pt x="123476" y="22971"/>
                </a:moveTo>
                <a:lnTo>
                  <a:pt x="123476" y="26709"/>
                </a:lnTo>
                <a:lnTo>
                  <a:pt x="119735" y="26709"/>
                </a:lnTo>
                <a:lnTo>
                  <a:pt x="119735" y="22971"/>
                </a:lnTo>
                <a:close/>
                <a:moveTo>
                  <a:pt x="127355" y="22971"/>
                </a:moveTo>
                <a:lnTo>
                  <a:pt x="127355" y="26709"/>
                </a:lnTo>
                <a:lnTo>
                  <a:pt x="123614" y="26709"/>
                </a:lnTo>
                <a:lnTo>
                  <a:pt x="123614" y="22971"/>
                </a:lnTo>
                <a:close/>
                <a:moveTo>
                  <a:pt x="131235" y="22971"/>
                </a:moveTo>
                <a:lnTo>
                  <a:pt x="131235" y="26709"/>
                </a:lnTo>
                <a:lnTo>
                  <a:pt x="127494" y="26709"/>
                </a:lnTo>
                <a:lnTo>
                  <a:pt x="127494" y="22971"/>
                </a:lnTo>
                <a:close/>
                <a:moveTo>
                  <a:pt x="135114" y="22971"/>
                </a:moveTo>
                <a:lnTo>
                  <a:pt x="135114" y="26709"/>
                </a:lnTo>
                <a:lnTo>
                  <a:pt x="131373" y="26709"/>
                </a:lnTo>
                <a:lnTo>
                  <a:pt x="131373" y="22971"/>
                </a:lnTo>
                <a:close/>
                <a:moveTo>
                  <a:pt x="7114" y="26850"/>
                </a:moveTo>
                <a:lnTo>
                  <a:pt x="7114" y="30588"/>
                </a:lnTo>
                <a:lnTo>
                  <a:pt x="3376" y="30588"/>
                </a:lnTo>
                <a:lnTo>
                  <a:pt x="3376" y="26850"/>
                </a:lnTo>
                <a:close/>
                <a:moveTo>
                  <a:pt x="10993" y="26850"/>
                </a:moveTo>
                <a:lnTo>
                  <a:pt x="10993" y="30588"/>
                </a:lnTo>
                <a:lnTo>
                  <a:pt x="7256" y="30588"/>
                </a:lnTo>
                <a:lnTo>
                  <a:pt x="7256" y="26850"/>
                </a:lnTo>
                <a:close/>
                <a:moveTo>
                  <a:pt x="14873" y="26850"/>
                </a:moveTo>
                <a:lnTo>
                  <a:pt x="14873" y="30588"/>
                </a:lnTo>
                <a:lnTo>
                  <a:pt x="11135" y="30588"/>
                </a:lnTo>
                <a:lnTo>
                  <a:pt x="11135" y="26850"/>
                </a:lnTo>
                <a:close/>
                <a:moveTo>
                  <a:pt x="18752" y="26850"/>
                </a:moveTo>
                <a:lnTo>
                  <a:pt x="18752" y="30588"/>
                </a:lnTo>
                <a:lnTo>
                  <a:pt x="15015" y="30588"/>
                </a:lnTo>
                <a:lnTo>
                  <a:pt x="15015" y="26850"/>
                </a:lnTo>
                <a:close/>
                <a:moveTo>
                  <a:pt x="22632" y="26850"/>
                </a:moveTo>
                <a:lnTo>
                  <a:pt x="22632" y="30588"/>
                </a:lnTo>
                <a:lnTo>
                  <a:pt x="18894" y="30588"/>
                </a:lnTo>
                <a:lnTo>
                  <a:pt x="18894" y="26850"/>
                </a:lnTo>
                <a:close/>
                <a:moveTo>
                  <a:pt x="26514" y="26850"/>
                </a:moveTo>
                <a:lnTo>
                  <a:pt x="26514" y="30588"/>
                </a:lnTo>
                <a:lnTo>
                  <a:pt x="22775" y="30588"/>
                </a:lnTo>
                <a:lnTo>
                  <a:pt x="22775" y="26850"/>
                </a:lnTo>
                <a:close/>
                <a:moveTo>
                  <a:pt x="30394" y="26850"/>
                </a:moveTo>
                <a:lnTo>
                  <a:pt x="30394" y="30588"/>
                </a:lnTo>
                <a:lnTo>
                  <a:pt x="26654" y="30588"/>
                </a:lnTo>
                <a:lnTo>
                  <a:pt x="26654" y="26850"/>
                </a:lnTo>
                <a:close/>
                <a:moveTo>
                  <a:pt x="34273" y="26850"/>
                </a:moveTo>
                <a:lnTo>
                  <a:pt x="34273" y="30588"/>
                </a:lnTo>
                <a:lnTo>
                  <a:pt x="30534" y="30588"/>
                </a:lnTo>
                <a:lnTo>
                  <a:pt x="30534" y="26850"/>
                </a:lnTo>
                <a:close/>
                <a:moveTo>
                  <a:pt x="38153" y="26850"/>
                </a:moveTo>
                <a:lnTo>
                  <a:pt x="38153" y="30588"/>
                </a:lnTo>
                <a:lnTo>
                  <a:pt x="34413" y="30588"/>
                </a:lnTo>
                <a:lnTo>
                  <a:pt x="34413" y="26850"/>
                </a:lnTo>
                <a:close/>
                <a:moveTo>
                  <a:pt x="42032" y="26850"/>
                </a:moveTo>
                <a:lnTo>
                  <a:pt x="42032" y="30588"/>
                </a:lnTo>
                <a:lnTo>
                  <a:pt x="38293" y="30588"/>
                </a:lnTo>
                <a:lnTo>
                  <a:pt x="38293" y="26850"/>
                </a:lnTo>
                <a:close/>
                <a:moveTo>
                  <a:pt x="45912" y="26850"/>
                </a:moveTo>
                <a:lnTo>
                  <a:pt x="45912" y="30588"/>
                </a:lnTo>
                <a:lnTo>
                  <a:pt x="42171" y="30588"/>
                </a:lnTo>
                <a:lnTo>
                  <a:pt x="42171" y="26850"/>
                </a:lnTo>
                <a:close/>
                <a:moveTo>
                  <a:pt x="49788" y="26850"/>
                </a:moveTo>
                <a:lnTo>
                  <a:pt x="49788" y="30588"/>
                </a:lnTo>
                <a:lnTo>
                  <a:pt x="46049" y="30588"/>
                </a:lnTo>
                <a:lnTo>
                  <a:pt x="46049" y="26850"/>
                </a:lnTo>
                <a:close/>
                <a:moveTo>
                  <a:pt x="53671" y="26850"/>
                </a:moveTo>
                <a:lnTo>
                  <a:pt x="53671" y="30588"/>
                </a:lnTo>
                <a:lnTo>
                  <a:pt x="49930" y="30588"/>
                </a:lnTo>
                <a:lnTo>
                  <a:pt x="49930" y="26850"/>
                </a:lnTo>
                <a:close/>
                <a:moveTo>
                  <a:pt x="57524" y="26850"/>
                </a:moveTo>
                <a:lnTo>
                  <a:pt x="57524" y="30588"/>
                </a:lnTo>
                <a:lnTo>
                  <a:pt x="53809" y="30588"/>
                </a:lnTo>
                <a:lnTo>
                  <a:pt x="53809" y="26850"/>
                </a:lnTo>
                <a:close/>
                <a:moveTo>
                  <a:pt x="61404" y="26850"/>
                </a:moveTo>
                <a:lnTo>
                  <a:pt x="61404" y="30588"/>
                </a:lnTo>
                <a:lnTo>
                  <a:pt x="57666" y="30588"/>
                </a:lnTo>
                <a:lnTo>
                  <a:pt x="57666" y="26850"/>
                </a:lnTo>
                <a:close/>
                <a:moveTo>
                  <a:pt x="65283" y="26850"/>
                </a:moveTo>
                <a:lnTo>
                  <a:pt x="65283" y="30588"/>
                </a:lnTo>
                <a:lnTo>
                  <a:pt x="61545" y="30588"/>
                </a:lnTo>
                <a:lnTo>
                  <a:pt x="61545" y="26850"/>
                </a:lnTo>
                <a:close/>
                <a:moveTo>
                  <a:pt x="69163" y="26850"/>
                </a:moveTo>
                <a:lnTo>
                  <a:pt x="69163" y="30588"/>
                </a:lnTo>
                <a:lnTo>
                  <a:pt x="65425" y="30588"/>
                </a:lnTo>
                <a:lnTo>
                  <a:pt x="65425" y="26850"/>
                </a:lnTo>
                <a:close/>
                <a:moveTo>
                  <a:pt x="73042" y="26850"/>
                </a:moveTo>
                <a:lnTo>
                  <a:pt x="73042" y="30588"/>
                </a:lnTo>
                <a:lnTo>
                  <a:pt x="69304" y="30588"/>
                </a:lnTo>
                <a:lnTo>
                  <a:pt x="69304" y="26850"/>
                </a:lnTo>
                <a:close/>
                <a:moveTo>
                  <a:pt x="76922" y="26850"/>
                </a:moveTo>
                <a:lnTo>
                  <a:pt x="76922" y="30588"/>
                </a:lnTo>
                <a:lnTo>
                  <a:pt x="73182" y="30588"/>
                </a:lnTo>
                <a:lnTo>
                  <a:pt x="73182" y="26850"/>
                </a:lnTo>
                <a:close/>
                <a:moveTo>
                  <a:pt x="80801" y="26850"/>
                </a:moveTo>
                <a:lnTo>
                  <a:pt x="80801" y="30588"/>
                </a:lnTo>
                <a:lnTo>
                  <a:pt x="77063" y="30588"/>
                </a:lnTo>
                <a:lnTo>
                  <a:pt x="77063" y="26850"/>
                </a:lnTo>
                <a:close/>
                <a:moveTo>
                  <a:pt x="84681" y="26850"/>
                </a:moveTo>
                <a:lnTo>
                  <a:pt x="84681" y="30588"/>
                </a:lnTo>
                <a:lnTo>
                  <a:pt x="80943" y="30588"/>
                </a:lnTo>
                <a:lnTo>
                  <a:pt x="80943" y="26850"/>
                </a:lnTo>
                <a:close/>
                <a:moveTo>
                  <a:pt x="88560" y="26850"/>
                </a:moveTo>
                <a:lnTo>
                  <a:pt x="88560" y="30588"/>
                </a:lnTo>
                <a:lnTo>
                  <a:pt x="84822" y="30588"/>
                </a:lnTo>
                <a:lnTo>
                  <a:pt x="84822" y="26850"/>
                </a:lnTo>
                <a:close/>
                <a:moveTo>
                  <a:pt x="92440" y="26850"/>
                </a:moveTo>
                <a:lnTo>
                  <a:pt x="92440" y="30588"/>
                </a:lnTo>
                <a:lnTo>
                  <a:pt x="88702" y="30588"/>
                </a:lnTo>
                <a:lnTo>
                  <a:pt x="88702" y="26850"/>
                </a:lnTo>
                <a:close/>
                <a:moveTo>
                  <a:pt x="96319" y="26850"/>
                </a:moveTo>
                <a:lnTo>
                  <a:pt x="96319" y="30588"/>
                </a:lnTo>
                <a:lnTo>
                  <a:pt x="92581" y="30588"/>
                </a:lnTo>
                <a:lnTo>
                  <a:pt x="92581" y="26850"/>
                </a:lnTo>
                <a:close/>
                <a:moveTo>
                  <a:pt x="100199" y="26850"/>
                </a:moveTo>
                <a:lnTo>
                  <a:pt x="100199" y="30588"/>
                </a:lnTo>
                <a:lnTo>
                  <a:pt x="96461" y="30588"/>
                </a:lnTo>
                <a:lnTo>
                  <a:pt x="96461" y="26850"/>
                </a:lnTo>
                <a:close/>
                <a:moveTo>
                  <a:pt x="104078" y="26850"/>
                </a:moveTo>
                <a:lnTo>
                  <a:pt x="104078" y="30588"/>
                </a:lnTo>
                <a:lnTo>
                  <a:pt x="100340" y="30588"/>
                </a:lnTo>
                <a:lnTo>
                  <a:pt x="100340" y="26850"/>
                </a:lnTo>
                <a:close/>
                <a:moveTo>
                  <a:pt x="107958" y="26850"/>
                </a:moveTo>
                <a:lnTo>
                  <a:pt x="107958" y="30588"/>
                </a:lnTo>
                <a:lnTo>
                  <a:pt x="104220" y="30588"/>
                </a:lnTo>
                <a:lnTo>
                  <a:pt x="104220" y="26850"/>
                </a:lnTo>
                <a:close/>
                <a:moveTo>
                  <a:pt x="111837" y="26850"/>
                </a:moveTo>
                <a:lnTo>
                  <a:pt x="111837" y="30588"/>
                </a:lnTo>
                <a:lnTo>
                  <a:pt x="108099" y="30588"/>
                </a:lnTo>
                <a:lnTo>
                  <a:pt x="108099" y="26850"/>
                </a:lnTo>
                <a:close/>
                <a:moveTo>
                  <a:pt x="115717" y="26850"/>
                </a:moveTo>
                <a:lnTo>
                  <a:pt x="115717" y="30588"/>
                </a:lnTo>
                <a:lnTo>
                  <a:pt x="111979" y="30588"/>
                </a:lnTo>
                <a:lnTo>
                  <a:pt x="111979" y="26850"/>
                </a:lnTo>
                <a:close/>
                <a:moveTo>
                  <a:pt x="119596" y="26850"/>
                </a:moveTo>
                <a:lnTo>
                  <a:pt x="119596" y="30588"/>
                </a:lnTo>
                <a:lnTo>
                  <a:pt x="115855" y="30588"/>
                </a:lnTo>
                <a:lnTo>
                  <a:pt x="115855" y="26850"/>
                </a:lnTo>
                <a:close/>
                <a:moveTo>
                  <a:pt x="123476" y="26850"/>
                </a:moveTo>
                <a:lnTo>
                  <a:pt x="123476" y="30588"/>
                </a:lnTo>
                <a:lnTo>
                  <a:pt x="119735" y="30588"/>
                </a:lnTo>
                <a:lnTo>
                  <a:pt x="119735" y="26850"/>
                </a:lnTo>
                <a:close/>
                <a:moveTo>
                  <a:pt x="127355" y="26850"/>
                </a:moveTo>
                <a:lnTo>
                  <a:pt x="127355" y="30588"/>
                </a:lnTo>
                <a:lnTo>
                  <a:pt x="123614" y="30588"/>
                </a:lnTo>
                <a:lnTo>
                  <a:pt x="123614" y="26850"/>
                </a:lnTo>
                <a:close/>
                <a:moveTo>
                  <a:pt x="131235" y="26850"/>
                </a:moveTo>
                <a:lnTo>
                  <a:pt x="131235" y="30588"/>
                </a:lnTo>
                <a:lnTo>
                  <a:pt x="127494" y="30588"/>
                </a:lnTo>
                <a:lnTo>
                  <a:pt x="127494" y="26850"/>
                </a:lnTo>
                <a:close/>
                <a:moveTo>
                  <a:pt x="135114" y="26850"/>
                </a:moveTo>
                <a:lnTo>
                  <a:pt x="135114" y="30588"/>
                </a:lnTo>
                <a:lnTo>
                  <a:pt x="131373" y="30588"/>
                </a:lnTo>
                <a:lnTo>
                  <a:pt x="131373" y="26850"/>
                </a:lnTo>
                <a:close/>
                <a:moveTo>
                  <a:pt x="7114" y="30730"/>
                </a:moveTo>
                <a:lnTo>
                  <a:pt x="7114" y="34468"/>
                </a:lnTo>
                <a:lnTo>
                  <a:pt x="3376" y="34468"/>
                </a:lnTo>
                <a:lnTo>
                  <a:pt x="3376" y="30730"/>
                </a:lnTo>
                <a:close/>
                <a:moveTo>
                  <a:pt x="10993" y="30730"/>
                </a:moveTo>
                <a:lnTo>
                  <a:pt x="10993" y="34468"/>
                </a:lnTo>
                <a:lnTo>
                  <a:pt x="7256" y="34468"/>
                </a:lnTo>
                <a:lnTo>
                  <a:pt x="7256" y="30730"/>
                </a:lnTo>
                <a:close/>
                <a:moveTo>
                  <a:pt x="14873" y="30730"/>
                </a:moveTo>
                <a:lnTo>
                  <a:pt x="14873" y="34468"/>
                </a:lnTo>
                <a:lnTo>
                  <a:pt x="11135" y="34468"/>
                </a:lnTo>
                <a:lnTo>
                  <a:pt x="11135" y="30730"/>
                </a:lnTo>
                <a:close/>
                <a:moveTo>
                  <a:pt x="18752" y="30730"/>
                </a:moveTo>
                <a:lnTo>
                  <a:pt x="18752" y="34468"/>
                </a:lnTo>
                <a:lnTo>
                  <a:pt x="15015" y="34468"/>
                </a:lnTo>
                <a:lnTo>
                  <a:pt x="15015" y="30730"/>
                </a:lnTo>
                <a:close/>
                <a:moveTo>
                  <a:pt x="22632" y="30730"/>
                </a:moveTo>
                <a:lnTo>
                  <a:pt x="22632" y="34468"/>
                </a:lnTo>
                <a:lnTo>
                  <a:pt x="18894" y="34468"/>
                </a:lnTo>
                <a:lnTo>
                  <a:pt x="18894" y="30730"/>
                </a:lnTo>
                <a:close/>
                <a:moveTo>
                  <a:pt x="26514" y="30730"/>
                </a:moveTo>
                <a:lnTo>
                  <a:pt x="26514" y="34468"/>
                </a:lnTo>
                <a:lnTo>
                  <a:pt x="22775" y="34468"/>
                </a:lnTo>
                <a:lnTo>
                  <a:pt x="22775" y="30730"/>
                </a:lnTo>
                <a:close/>
                <a:moveTo>
                  <a:pt x="30394" y="30730"/>
                </a:moveTo>
                <a:lnTo>
                  <a:pt x="30394" y="34468"/>
                </a:lnTo>
                <a:lnTo>
                  <a:pt x="26654" y="34468"/>
                </a:lnTo>
                <a:lnTo>
                  <a:pt x="26654" y="30730"/>
                </a:lnTo>
                <a:close/>
                <a:moveTo>
                  <a:pt x="34273" y="30730"/>
                </a:moveTo>
                <a:lnTo>
                  <a:pt x="34273" y="34468"/>
                </a:lnTo>
                <a:lnTo>
                  <a:pt x="30534" y="34468"/>
                </a:lnTo>
                <a:lnTo>
                  <a:pt x="30534" y="30730"/>
                </a:lnTo>
                <a:close/>
                <a:moveTo>
                  <a:pt x="38153" y="30730"/>
                </a:moveTo>
                <a:lnTo>
                  <a:pt x="38153" y="34468"/>
                </a:lnTo>
                <a:lnTo>
                  <a:pt x="34413" y="34468"/>
                </a:lnTo>
                <a:lnTo>
                  <a:pt x="34413" y="30730"/>
                </a:lnTo>
                <a:close/>
                <a:moveTo>
                  <a:pt x="42032" y="30730"/>
                </a:moveTo>
                <a:lnTo>
                  <a:pt x="42032" y="34468"/>
                </a:lnTo>
                <a:lnTo>
                  <a:pt x="38293" y="34468"/>
                </a:lnTo>
                <a:lnTo>
                  <a:pt x="38293" y="30730"/>
                </a:lnTo>
                <a:close/>
                <a:moveTo>
                  <a:pt x="45912" y="30730"/>
                </a:moveTo>
                <a:lnTo>
                  <a:pt x="45912" y="34468"/>
                </a:lnTo>
                <a:lnTo>
                  <a:pt x="42171" y="34468"/>
                </a:lnTo>
                <a:lnTo>
                  <a:pt x="42171" y="30730"/>
                </a:lnTo>
                <a:close/>
                <a:moveTo>
                  <a:pt x="49788" y="30730"/>
                </a:moveTo>
                <a:lnTo>
                  <a:pt x="49788" y="34468"/>
                </a:lnTo>
                <a:lnTo>
                  <a:pt x="46049" y="34468"/>
                </a:lnTo>
                <a:lnTo>
                  <a:pt x="46049" y="30730"/>
                </a:lnTo>
                <a:close/>
                <a:moveTo>
                  <a:pt x="53671" y="30730"/>
                </a:moveTo>
                <a:lnTo>
                  <a:pt x="53671" y="34468"/>
                </a:lnTo>
                <a:lnTo>
                  <a:pt x="49930" y="34468"/>
                </a:lnTo>
                <a:lnTo>
                  <a:pt x="49930" y="30730"/>
                </a:lnTo>
                <a:close/>
                <a:moveTo>
                  <a:pt x="57524" y="30730"/>
                </a:moveTo>
                <a:lnTo>
                  <a:pt x="57524" y="34468"/>
                </a:lnTo>
                <a:lnTo>
                  <a:pt x="53809" y="34468"/>
                </a:lnTo>
                <a:lnTo>
                  <a:pt x="53809" y="30730"/>
                </a:lnTo>
                <a:close/>
                <a:moveTo>
                  <a:pt x="61404" y="30730"/>
                </a:moveTo>
                <a:lnTo>
                  <a:pt x="61404" y="34468"/>
                </a:lnTo>
                <a:lnTo>
                  <a:pt x="57666" y="34468"/>
                </a:lnTo>
                <a:lnTo>
                  <a:pt x="57666" y="30730"/>
                </a:lnTo>
                <a:close/>
                <a:moveTo>
                  <a:pt x="65283" y="30730"/>
                </a:moveTo>
                <a:lnTo>
                  <a:pt x="65283" y="34468"/>
                </a:lnTo>
                <a:lnTo>
                  <a:pt x="61545" y="34468"/>
                </a:lnTo>
                <a:lnTo>
                  <a:pt x="61545" y="30730"/>
                </a:lnTo>
                <a:close/>
                <a:moveTo>
                  <a:pt x="69163" y="30730"/>
                </a:moveTo>
                <a:lnTo>
                  <a:pt x="69163" y="34468"/>
                </a:lnTo>
                <a:lnTo>
                  <a:pt x="65425" y="34468"/>
                </a:lnTo>
                <a:lnTo>
                  <a:pt x="65425" y="30730"/>
                </a:lnTo>
                <a:close/>
                <a:moveTo>
                  <a:pt x="73042" y="30730"/>
                </a:moveTo>
                <a:lnTo>
                  <a:pt x="73042" y="34468"/>
                </a:lnTo>
                <a:lnTo>
                  <a:pt x="69304" y="34468"/>
                </a:lnTo>
                <a:lnTo>
                  <a:pt x="69304" y="30730"/>
                </a:lnTo>
                <a:close/>
                <a:moveTo>
                  <a:pt x="76922" y="30730"/>
                </a:moveTo>
                <a:lnTo>
                  <a:pt x="76922" y="34468"/>
                </a:lnTo>
                <a:lnTo>
                  <a:pt x="73182" y="34468"/>
                </a:lnTo>
                <a:lnTo>
                  <a:pt x="73182" y="30730"/>
                </a:lnTo>
                <a:close/>
                <a:moveTo>
                  <a:pt x="80801" y="30730"/>
                </a:moveTo>
                <a:lnTo>
                  <a:pt x="80801" y="34468"/>
                </a:lnTo>
                <a:lnTo>
                  <a:pt x="77063" y="34468"/>
                </a:lnTo>
                <a:lnTo>
                  <a:pt x="77063" y="30730"/>
                </a:lnTo>
                <a:close/>
                <a:moveTo>
                  <a:pt x="84681" y="30730"/>
                </a:moveTo>
                <a:lnTo>
                  <a:pt x="84681" y="34468"/>
                </a:lnTo>
                <a:lnTo>
                  <a:pt x="80943" y="34468"/>
                </a:lnTo>
                <a:lnTo>
                  <a:pt x="80943" y="30730"/>
                </a:lnTo>
                <a:close/>
                <a:moveTo>
                  <a:pt x="88560" y="30730"/>
                </a:moveTo>
                <a:lnTo>
                  <a:pt x="88560" y="34468"/>
                </a:lnTo>
                <a:lnTo>
                  <a:pt x="84822" y="34468"/>
                </a:lnTo>
                <a:lnTo>
                  <a:pt x="84822" y="30730"/>
                </a:lnTo>
                <a:close/>
                <a:moveTo>
                  <a:pt x="92440" y="30730"/>
                </a:moveTo>
                <a:lnTo>
                  <a:pt x="92440" y="34468"/>
                </a:lnTo>
                <a:lnTo>
                  <a:pt x="88702" y="34468"/>
                </a:lnTo>
                <a:lnTo>
                  <a:pt x="88702" y="30730"/>
                </a:lnTo>
                <a:close/>
                <a:moveTo>
                  <a:pt x="96319" y="30730"/>
                </a:moveTo>
                <a:lnTo>
                  <a:pt x="96319" y="34468"/>
                </a:lnTo>
                <a:lnTo>
                  <a:pt x="92581" y="34468"/>
                </a:lnTo>
                <a:lnTo>
                  <a:pt x="92581" y="30730"/>
                </a:lnTo>
                <a:close/>
                <a:moveTo>
                  <a:pt x="100199" y="30730"/>
                </a:moveTo>
                <a:lnTo>
                  <a:pt x="100199" y="34468"/>
                </a:lnTo>
                <a:lnTo>
                  <a:pt x="96461" y="34468"/>
                </a:lnTo>
                <a:lnTo>
                  <a:pt x="96461" y="30730"/>
                </a:lnTo>
                <a:close/>
                <a:moveTo>
                  <a:pt x="104078" y="30730"/>
                </a:moveTo>
                <a:lnTo>
                  <a:pt x="104078" y="34468"/>
                </a:lnTo>
                <a:lnTo>
                  <a:pt x="100340" y="34468"/>
                </a:lnTo>
                <a:lnTo>
                  <a:pt x="100340" y="30730"/>
                </a:lnTo>
                <a:close/>
                <a:moveTo>
                  <a:pt x="107958" y="30730"/>
                </a:moveTo>
                <a:lnTo>
                  <a:pt x="107958" y="34468"/>
                </a:lnTo>
                <a:lnTo>
                  <a:pt x="104220" y="34468"/>
                </a:lnTo>
                <a:lnTo>
                  <a:pt x="104220" y="30730"/>
                </a:lnTo>
                <a:close/>
                <a:moveTo>
                  <a:pt x="111837" y="30730"/>
                </a:moveTo>
                <a:lnTo>
                  <a:pt x="111837" y="34468"/>
                </a:lnTo>
                <a:lnTo>
                  <a:pt x="108099" y="34468"/>
                </a:lnTo>
                <a:lnTo>
                  <a:pt x="108099" y="30730"/>
                </a:lnTo>
                <a:close/>
                <a:moveTo>
                  <a:pt x="115717" y="30730"/>
                </a:moveTo>
                <a:lnTo>
                  <a:pt x="115717" y="34468"/>
                </a:lnTo>
                <a:lnTo>
                  <a:pt x="111979" y="34468"/>
                </a:lnTo>
                <a:lnTo>
                  <a:pt x="111979" y="30730"/>
                </a:lnTo>
                <a:close/>
                <a:moveTo>
                  <a:pt x="119596" y="30730"/>
                </a:moveTo>
                <a:lnTo>
                  <a:pt x="119596" y="34468"/>
                </a:lnTo>
                <a:lnTo>
                  <a:pt x="115855" y="34468"/>
                </a:lnTo>
                <a:lnTo>
                  <a:pt x="115855" y="30730"/>
                </a:lnTo>
                <a:close/>
                <a:moveTo>
                  <a:pt x="123476" y="30730"/>
                </a:moveTo>
                <a:lnTo>
                  <a:pt x="123476" y="34468"/>
                </a:lnTo>
                <a:lnTo>
                  <a:pt x="119735" y="34468"/>
                </a:lnTo>
                <a:lnTo>
                  <a:pt x="119735" y="30730"/>
                </a:lnTo>
                <a:close/>
                <a:moveTo>
                  <a:pt x="127355" y="30730"/>
                </a:moveTo>
                <a:lnTo>
                  <a:pt x="127355" y="34468"/>
                </a:lnTo>
                <a:lnTo>
                  <a:pt x="123614" y="34468"/>
                </a:lnTo>
                <a:lnTo>
                  <a:pt x="123614" y="30730"/>
                </a:lnTo>
                <a:close/>
                <a:moveTo>
                  <a:pt x="131235" y="30730"/>
                </a:moveTo>
                <a:lnTo>
                  <a:pt x="131235" y="34468"/>
                </a:lnTo>
                <a:lnTo>
                  <a:pt x="127494" y="34468"/>
                </a:lnTo>
                <a:lnTo>
                  <a:pt x="127494" y="30730"/>
                </a:lnTo>
                <a:close/>
                <a:moveTo>
                  <a:pt x="135114" y="30730"/>
                </a:moveTo>
                <a:lnTo>
                  <a:pt x="135114" y="34468"/>
                </a:lnTo>
                <a:lnTo>
                  <a:pt x="131373" y="34468"/>
                </a:lnTo>
                <a:lnTo>
                  <a:pt x="131373" y="30730"/>
                </a:lnTo>
                <a:close/>
                <a:moveTo>
                  <a:pt x="7114" y="34609"/>
                </a:moveTo>
                <a:lnTo>
                  <a:pt x="7114" y="38347"/>
                </a:lnTo>
                <a:lnTo>
                  <a:pt x="3376" y="38347"/>
                </a:lnTo>
                <a:lnTo>
                  <a:pt x="3376" y="34609"/>
                </a:lnTo>
                <a:close/>
                <a:moveTo>
                  <a:pt x="10993" y="34609"/>
                </a:moveTo>
                <a:lnTo>
                  <a:pt x="10993" y="38347"/>
                </a:lnTo>
                <a:lnTo>
                  <a:pt x="7256" y="38347"/>
                </a:lnTo>
                <a:lnTo>
                  <a:pt x="7256" y="34609"/>
                </a:lnTo>
                <a:close/>
                <a:moveTo>
                  <a:pt x="14873" y="34609"/>
                </a:moveTo>
                <a:lnTo>
                  <a:pt x="14873" y="38347"/>
                </a:lnTo>
                <a:lnTo>
                  <a:pt x="11135" y="38347"/>
                </a:lnTo>
                <a:lnTo>
                  <a:pt x="11135" y="34609"/>
                </a:lnTo>
                <a:close/>
                <a:moveTo>
                  <a:pt x="18752" y="34609"/>
                </a:moveTo>
                <a:lnTo>
                  <a:pt x="18752" y="38347"/>
                </a:lnTo>
                <a:lnTo>
                  <a:pt x="15015" y="38347"/>
                </a:lnTo>
                <a:lnTo>
                  <a:pt x="15015" y="34609"/>
                </a:lnTo>
                <a:close/>
                <a:moveTo>
                  <a:pt x="22632" y="34609"/>
                </a:moveTo>
                <a:lnTo>
                  <a:pt x="22632" y="38347"/>
                </a:lnTo>
                <a:lnTo>
                  <a:pt x="18894" y="38347"/>
                </a:lnTo>
                <a:lnTo>
                  <a:pt x="18894" y="34609"/>
                </a:lnTo>
                <a:close/>
                <a:moveTo>
                  <a:pt x="26514" y="34609"/>
                </a:moveTo>
                <a:lnTo>
                  <a:pt x="26514" y="38347"/>
                </a:lnTo>
                <a:lnTo>
                  <a:pt x="22775" y="38347"/>
                </a:lnTo>
                <a:lnTo>
                  <a:pt x="22775" y="34609"/>
                </a:lnTo>
                <a:close/>
                <a:moveTo>
                  <a:pt x="30394" y="34609"/>
                </a:moveTo>
                <a:lnTo>
                  <a:pt x="30394" y="38347"/>
                </a:lnTo>
                <a:lnTo>
                  <a:pt x="26654" y="38347"/>
                </a:lnTo>
                <a:lnTo>
                  <a:pt x="26654" y="34609"/>
                </a:lnTo>
                <a:close/>
                <a:moveTo>
                  <a:pt x="34273" y="34609"/>
                </a:moveTo>
                <a:lnTo>
                  <a:pt x="34273" y="38347"/>
                </a:lnTo>
                <a:lnTo>
                  <a:pt x="30534" y="38347"/>
                </a:lnTo>
                <a:lnTo>
                  <a:pt x="30534" y="34609"/>
                </a:lnTo>
                <a:close/>
                <a:moveTo>
                  <a:pt x="38153" y="34609"/>
                </a:moveTo>
                <a:lnTo>
                  <a:pt x="38153" y="38347"/>
                </a:lnTo>
                <a:lnTo>
                  <a:pt x="34413" y="38347"/>
                </a:lnTo>
                <a:lnTo>
                  <a:pt x="34413" y="34609"/>
                </a:lnTo>
                <a:close/>
                <a:moveTo>
                  <a:pt x="42032" y="34609"/>
                </a:moveTo>
                <a:lnTo>
                  <a:pt x="42032" y="38347"/>
                </a:lnTo>
                <a:lnTo>
                  <a:pt x="38293" y="38347"/>
                </a:lnTo>
                <a:lnTo>
                  <a:pt x="38293" y="34609"/>
                </a:lnTo>
                <a:close/>
                <a:moveTo>
                  <a:pt x="45912" y="34609"/>
                </a:moveTo>
                <a:lnTo>
                  <a:pt x="45912" y="38347"/>
                </a:lnTo>
                <a:lnTo>
                  <a:pt x="42171" y="38347"/>
                </a:lnTo>
                <a:lnTo>
                  <a:pt x="42171" y="34609"/>
                </a:lnTo>
                <a:close/>
                <a:moveTo>
                  <a:pt x="49788" y="34609"/>
                </a:moveTo>
                <a:lnTo>
                  <a:pt x="49788" y="38347"/>
                </a:lnTo>
                <a:lnTo>
                  <a:pt x="46049" y="38347"/>
                </a:lnTo>
                <a:lnTo>
                  <a:pt x="46049" y="34609"/>
                </a:lnTo>
                <a:close/>
                <a:moveTo>
                  <a:pt x="53671" y="34609"/>
                </a:moveTo>
                <a:lnTo>
                  <a:pt x="53671" y="38347"/>
                </a:lnTo>
                <a:lnTo>
                  <a:pt x="49930" y="38347"/>
                </a:lnTo>
                <a:lnTo>
                  <a:pt x="49930" y="34609"/>
                </a:lnTo>
                <a:close/>
                <a:moveTo>
                  <a:pt x="57524" y="34609"/>
                </a:moveTo>
                <a:lnTo>
                  <a:pt x="57524" y="38347"/>
                </a:lnTo>
                <a:lnTo>
                  <a:pt x="53809" y="38347"/>
                </a:lnTo>
                <a:lnTo>
                  <a:pt x="53809" y="34609"/>
                </a:lnTo>
                <a:close/>
                <a:moveTo>
                  <a:pt x="61404" y="34609"/>
                </a:moveTo>
                <a:lnTo>
                  <a:pt x="61404" y="38347"/>
                </a:lnTo>
                <a:lnTo>
                  <a:pt x="57666" y="38347"/>
                </a:lnTo>
                <a:lnTo>
                  <a:pt x="57666" y="34609"/>
                </a:lnTo>
                <a:close/>
                <a:moveTo>
                  <a:pt x="65283" y="34609"/>
                </a:moveTo>
                <a:lnTo>
                  <a:pt x="65283" y="38347"/>
                </a:lnTo>
                <a:lnTo>
                  <a:pt x="61545" y="38347"/>
                </a:lnTo>
                <a:lnTo>
                  <a:pt x="61545" y="34609"/>
                </a:lnTo>
                <a:close/>
                <a:moveTo>
                  <a:pt x="69163" y="34609"/>
                </a:moveTo>
                <a:lnTo>
                  <a:pt x="69163" y="38347"/>
                </a:lnTo>
                <a:lnTo>
                  <a:pt x="65425" y="38347"/>
                </a:lnTo>
                <a:lnTo>
                  <a:pt x="65425" y="34609"/>
                </a:lnTo>
                <a:close/>
                <a:moveTo>
                  <a:pt x="73042" y="34609"/>
                </a:moveTo>
                <a:lnTo>
                  <a:pt x="73042" y="38347"/>
                </a:lnTo>
                <a:lnTo>
                  <a:pt x="69304" y="38347"/>
                </a:lnTo>
                <a:lnTo>
                  <a:pt x="69304" y="34609"/>
                </a:lnTo>
                <a:close/>
                <a:moveTo>
                  <a:pt x="76922" y="34609"/>
                </a:moveTo>
                <a:lnTo>
                  <a:pt x="76922" y="38347"/>
                </a:lnTo>
                <a:lnTo>
                  <a:pt x="73182" y="38347"/>
                </a:lnTo>
                <a:lnTo>
                  <a:pt x="73182" y="34609"/>
                </a:lnTo>
                <a:close/>
                <a:moveTo>
                  <a:pt x="80801" y="34609"/>
                </a:moveTo>
                <a:lnTo>
                  <a:pt x="80801" y="38347"/>
                </a:lnTo>
                <a:lnTo>
                  <a:pt x="77063" y="38347"/>
                </a:lnTo>
                <a:lnTo>
                  <a:pt x="77063" y="34609"/>
                </a:lnTo>
                <a:close/>
                <a:moveTo>
                  <a:pt x="84681" y="34609"/>
                </a:moveTo>
                <a:lnTo>
                  <a:pt x="84681" y="38347"/>
                </a:lnTo>
                <a:lnTo>
                  <a:pt x="80943" y="38347"/>
                </a:lnTo>
                <a:lnTo>
                  <a:pt x="80943" y="34609"/>
                </a:lnTo>
                <a:close/>
                <a:moveTo>
                  <a:pt x="88560" y="34609"/>
                </a:moveTo>
                <a:lnTo>
                  <a:pt x="88560" y="38347"/>
                </a:lnTo>
                <a:lnTo>
                  <a:pt x="84822" y="38347"/>
                </a:lnTo>
                <a:lnTo>
                  <a:pt x="84822" y="34609"/>
                </a:lnTo>
                <a:close/>
                <a:moveTo>
                  <a:pt x="92440" y="34609"/>
                </a:moveTo>
                <a:lnTo>
                  <a:pt x="92440" y="38347"/>
                </a:lnTo>
                <a:lnTo>
                  <a:pt x="88702" y="38347"/>
                </a:lnTo>
                <a:lnTo>
                  <a:pt x="88702" y="34609"/>
                </a:lnTo>
                <a:close/>
                <a:moveTo>
                  <a:pt x="96319" y="34609"/>
                </a:moveTo>
                <a:lnTo>
                  <a:pt x="96319" y="38347"/>
                </a:lnTo>
                <a:lnTo>
                  <a:pt x="92581" y="38347"/>
                </a:lnTo>
                <a:lnTo>
                  <a:pt x="92581" y="34609"/>
                </a:lnTo>
                <a:close/>
                <a:moveTo>
                  <a:pt x="100199" y="34609"/>
                </a:moveTo>
                <a:lnTo>
                  <a:pt x="100199" y="38347"/>
                </a:lnTo>
                <a:lnTo>
                  <a:pt x="96461" y="38347"/>
                </a:lnTo>
                <a:lnTo>
                  <a:pt x="96461" y="34609"/>
                </a:lnTo>
                <a:close/>
                <a:moveTo>
                  <a:pt x="104078" y="34609"/>
                </a:moveTo>
                <a:lnTo>
                  <a:pt x="104078" y="38347"/>
                </a:lnTo>
                <a:lnTo>
                  <a:pt x="100340" y="38347"/>
                </a:lnTo>
                <a:lnTo>
                  <a:pt x="100340" y="34609"/>
                </a:lnTo>
                <a:close/>
                <a:moveTo>
                  <a:pt x="107958" y="34609"/>
                </a:moveTo>
                <a:lnTo>
                  <a:pt x="107958" y="38347"/>
                </a:lnTo>
                <a:lnTo>
                  <a:pt x="104220" y="38347"/>
                </a:lnTo>
                <a:lnTo>
                  <a:pt x="104220" y="34609"/>
                </a:lnTo>
                <a:close/>
                <a:moveTo>
                  <a:pt x="111837" y="34609"/>
                </a:moveTo>
                <a:lnTo>
                  <a:pt x="111837" y="38347"/>
                </a:lnTo>
                <a:lnTo>
                  <a:pt x="108099" y="38347"/>
                </a:lnTo>
                <a:lnTo>
                  <a:pt x="108099" y="34609"/>
                </a:lnTo>
                <a:close/>
                <a:moveTo>
                  <a:pt x="115717" y="34609"/>
                </a:moveTo>
                <a:lnTo>
                  <a:pt x="115717" y="38347"/>
                </a:lnTo>
                <a:lnTo>
                  <a:pt x="111979" y="38347"/>
                </a:lnTo>
                <a:lnTo>
                  <a:pt x="111979" y="34609"/>
                </a:lnTo>
                <a:close/>
                <a:moveTo>
                  <a:pt x="119596" y="34609"/>
                </a:moveTo>
                <a:lnTo>
                  <a:pt x="119596" y="38347"/>
                </a:lnTo>
                <a:lnTo>
                  <a:pt x="115855" y="38347"/>
                </a:lnTo>
                <a:lnTo>
                  <a:pt x="115855" y="34609"/>
                </a:lnTo>
                <a:close/>
                <a:moveTo>
                  <a:pt x="123476" y="34609"/>
                </a:moveTo>
                <a:lnTo>
                  <a:pt x="123476" y="38347"/>
                </a:lnTo>
                <a:lnTo>
                  <a:pt x="119735" y="38347"/>
                </a:lnTo>
                <a:lnTo>
                  <a:pt x="119735" y="34609"/>
                </a:lnTo>
                <a:close/>
                <a:moveTo>
                  <a:pt x="127355" y="34609"/>
                </a:moveTo>
                <a:lnTo>
                  <a:pt x="127355" y="38347"/>
                </a:lnTo>
                <a:lnTo>
                  <a:pt x="123614" y="38347"/>
                </a:lnTo>
                <a:lnTo>
                  <a:pt x="123614" y="34609"/>
                </a:lnTo>
                <a:close/>
                <a:moveTo>
                  <a:pt x="131235" y="34609"/>
                </a:moveTo>
                <a:lnTo>
                  <a:pt x="131235" y="38347"/>
                </a:lnTo>
                <a:lnTo>
                  <a:pt x="127494" y="38347"/>
                </a:lnTo>
                <a:lnTo>
                  <a:pt x="127494" y="34609"/>
                </a:lnTo>
                <a:close/>
                <a:moveTo>
                  <a:pt x="135114" y="34609"/>
                </a:moveTo>
                <a:lnTo>
                  <a:pt x="135114" y="38347"/>
                </a:lnTo>
                <a:lnTo>
                  <a:pt x="131373" y="38347"/>
                </a:lnTo>
                <a:lnTo>
                  <a:pt x="131373" y="34609"/>
                </a:lnTo>
                <a:close/>
                <a:moveTo>
                  <a:pt x="7114" y="38489"/>
                </a:moveTo>
                <a:lnTo>
                  <a:pt x="7114" y="42227"/>
                </a:lnTo>
                <a:lnTo>
                  <a:pt x="3376" y="42227"/>
                </a:lnTo>
                <a:lnTo>
                  <a:pt x="3376" y="38489"/>
                </a:lnTo>
                <a:close/>
                <a:moveTo>
                  <a:pt x="10993" y="38489"/>
                </a:moveTo>
                <a:lnTo>
                  <a:pt x="10993" y="42227"/>
                </a:lnTo>
                <a:lnTo>
                  <a:pt x="7256" y="42227"/>
                </a:lnTo>
                <a:lnTo>
                  <a:pt x="7256" y="38489"/>
                </a:lnTo>
                <a:close/>
                <a:moveTo>
                  <a:pt x="14873" y="38489"/>
                </a:moveTo>
                <a:lnTo>
                  <a:pt x="14873" y="42227"/>
                </a:lnTo>
                <a:lnTo>
                  <a:pt x="11135" y="42227"/>
                </a:lnTo>
                <a:lnTo>
                  <a:pt x="11135" y="38489"/>
                </a:lnTo>
                <a:close/>
                <a:moveTo>
                  <a:pt x="18752" y="38489"/>
                </a:moveTo>
                <a:lnTo>
                  <a:pt x="18752" y="42227"/>
                </a:lnTo>
                <a:lnTo>
                  <a:pt x="15015" y="42227"/>
                </a:lnTo>
                <a:lnTo>
                  <a:pt x="15015" y="38489"/>
                </a:lnTo>
                <a:close/>
                <a:moveTo>
                  <a:pt x="22632" y="38489"/>
                </a:moveTo>
                <a:lnTo>
                  <a:pt x="22632" y="42227"/>
                </a:lnTo>
                <a:lnTo>
                  <a:pt x="18894" y="42227"/>
                </a:lnTo>
                <a:lnTo>
                  <a:pt x="18894" y="38489"/>
                </a:lnTo>
                <a:close/>
                <a:moveTo>
                  <a:pt x="26514" y="38489"/>
                </a:moveTo>
                <a:lnTo>
                  <a:pt x="26514" y="42227"/>
                </a:lnTo>
                <a:lnTo>
                  <a:pt x="22775" y="42227"/>
                </a:lnTo>
                <a:lnTo>
                  <a:pt x="22775" y="38489"/>
                </a:lnTo>
                <a:close/>
                <a:moveTo>
                  <a:pt x="30394" y="38489"/>
                </a:moveTo>
                <a:lnTo>
                  <a:pt x="30394" y="42227"/>
                </a:lnTo>
                <a:lnTo>
                  <a:pt x="26654" y="42227"/>
                </a:lnTo>
                <a:lnTo>
                  <a:pt x="26654" y="38489"/>
                </a:lnTo>
                <a:close/>
                <a:moveTo>
                  <a:pt x="34273" y="38489"/>
                </a:moveTo>
                <a:lnTo>
                  <a:pt x="34273" y="42227"/>
                </a:lnTo>
                <a:lnTo>
                  <a:pt x="30534" y="42227"/>
                </a:lnTo>
                <a:lnTo>
                  <a:pt x="30534" y="38489"/>
                </a:lnTo>
                <a:close/>
                <a:moveTo>
                  <a:pt x="38153" y="38489"/>
                </a:moveTo>
                <a:lnTo>
                  <a:pt x="38153" y="42227"/>
                </a:lnTo>
                <a:lnTo>
                  <a:pt x="34413" y="42227"/>
                </a:lnTo>
                <a:lnTo>
                  <a:pt x="34413" y="38489"/>
                </a:lnTo>
                <a:close/>
                <a:moveTo>
                  <a:pt x="42032" y="38489"/>
                </a:moveTo>
                <a:lnTo>
                  <a:pt x="42032" y="42227"/>
                </a:lnTo>
                <a:lnTo>
                  <a:pt x="38293" y="42227"/>
                </a:lnTo>
                <a:lnTo>
                  <a:pt x="38293" y="38489"/>
                </a:lnTo>
                <a:close/>
                <a:moveTo>
                  <a:pt x="45912" y="38489"/>
                </a:moveTo>
                <a:lnTo>
                  <a:pt x="45912" y="42227"/>
                </a:lnTo>
                <a:lnTo>
                  <a:pt x="42171" y="42227"/>
                </a:lnTo>
                <a:lnTo>
                  <a:pt x="42171" y="38489"/>
                </a:lnTo>
                <a:close/>
                <a:moveTo>
                  <a:pt x="49788" y="38489"/>
                </a:moveTo>
                <a:lnTo>
                  <a:pt x="49788" y="42227"/>
                </a:lnTo>
                <a:lnTo>
                  <a:pt x="46049" y="42227"/>
                </a:lnTo>
                <a:lnTo>
                  <a:pt x="46049" y="38489"/>
                </a:lnTo>
                <a:close/>
                <a:moveTo>
                  <a:pt x="53671" y="38489"/>
                </a:moveTo>
                <a:lnTo>
                  <a:pt x="53671" y="42227"/>
                </a:lnTo>
                <a:lnTo>
                  <a:pt x="49930" y="42227"/>
                </a:lnTo>
                <a:lnTo>
                  <a:pt x="49930" y="38489"/>
                </a:lnTo>
                <a:close/>
                <a:moveTo>
                  <a:pt x="57524" y="38489"/>
                </a:moveTo>
                <a:lnTo>
                  <a:pt x="57524" y="42227"/>
                </a:lnTo>
                <a:lnTo>
                  <a:pt x="53809" y="42227"/>
                </a:lnTo>
                <a:lnTo>
                  <a:pt x="53809" y="38489"/>
                </a:lnTo>
                <a:close/>
                <a:moveTo>
                  <a:pt x="61404" y="38489"/>
                </a:moveTo>
                <a:lnTo>
                  <a:pt x="61404" y="42227"/>
                </a:lnTo>
                <a:lnTo>
                  <a:pt x="57666" y="42227"/>
                </a:lnTo>
                <a:lnTo>
                  <a:pt x="57666" y="38489"/>
                </a:lnTo>
                <a:close/>
                <a:moveTo>
                  <a:pt x="65283" y="38489"/>
                </a:moveTo>
                <a:lnTo>
                  <a:pt x="65283" y="42227"/>
                </a:lnTo>
                <a:lnTo>
                  <a:pt x="61545" y="42227"/>
                </a:lnTo>
                <a:lnTo>
                  <a:pt x="61545" y="38489"/>
                </a:lnTo>
                <a:close/>
                <a:moveTo>
                  <a:pt x="69163" y="38489"/>
                </a:moveTo>
                <a:lnTo>
                  <a:pt x="69163" y="42227"/>
                </a:lnTo>
                <a:lnTo>
                  <a:pt x="65425" y="42227"/>
                </a:lnTo>
                <a:lnTo>
                  <a:pt x="65425" y="38489"/>
                </a:lnTo>
                <a:close/>
                <a:moveTo>
                  <a:pt x="73042" y="38489"/>
                </a:moveTo>
                <a:lnTo>
                  <a:pt x="73042" y="42227"/>
                </a:lnTo>
                <a:lnTo>
                  <a:pt x="69304" y="42227"/>
                </a:lnTo>
                <a:lnTo>
                  <a:pt x="69304" y="38489"/>
                </a:lnTo>
                <a:close/>
                <a:moveTo>
                  <a:pt x="76922" y="38489"/>
                </a:moveTo>
                <a:lnTo>
                  <a:pt x="76922" y="42227"/>
                </a:lnTo>
                <a:lnTo>
                  <a:pt x="73182" y="42227"/>
                </a:lnTo>
                <a:lnTo>
                  <a:pt x="73182" y="38489"/>
                </a:lnTo>
                <a:close/>
                <a:moveTo>
                  <a:pt x="80801" y="38489"/>
                </a:moveTo>
                <a:lnTo>
                  <a:pt x="80801" y="42227"/>
                </a:lnTo>
                <a:lnTo>
                  <a:pt x="77063" y="42227"/>
                </a:lnTo>
                <a:lnTo>
                  <a:pt x="77063" y="38489"/>
                </a:lnTo>
                <a:close/>
                <a:moveTo>
                  <a:pt x="84681" y="38489"/>
                </a:moveTo>
                <a:lnTo>
                  <a:pt x="84681" y="42227"/>
                </a:lnTo>
                <a:lnTo>
                  <a:pt x="80943" y="42227"/>
                </a:lnTo>
                <a:lnTo>
                  <a:pt x="80943" y="38489"/>
                </a:lnTo>
                <a:close/>
                <a:moveTo>
                  <a:pt x="88560" y="38489"/>
                </a:moveTo>
                <a:lnTo>
                  <a:pt x="88560" y="42227"/>
                </a:lnTo>
                <a:lnTo>
                  <a:pt x="84822" y="42227"/>
                </a:lnTo>
                <a:lnTo>
                  <a:pt x="84822" y="38489"/>
                </a:lnTo>
                <a:close/>
                <a:moveTo>
                  <a:pt x="92440" y="38489"/>
                </a:moveTo>
                <a:lnTo>
                  <a:pt x="92440" y="42227"/>
                </a:lnTo>
                <a:lnTo>
                  <a:pt x="88702" y="42227"/>
                </a:lnTo>
                <a:lnTo>
                  <a:pt x="88702" y="38489"/>
                </a:lnTo>
                <a:close/>
                <a:moveTo>
                  <a:pt x="96319" y="38489"/>
                </a:moveTo>
                <a:lnTo>
                  <a:pt x="96319" y="42227"/>
                </a:lnTo>
                <a:lnTo>
                  <a:pt x="92581" y="42227"/>
                </a:lnTo>
                <a:lnTo>
                  <a:pt x="92581" y="38489"/>
                </a:lnTo>
                <a:close/>
                <a:moveTo>
                  <a:pt x="100199" y="38489"/>
                </a:moveTo>
                <a:lnTo>
                  <a:pt x="100199" y="42227"/>
                </a:lnTo>
                <a:lnTo>
                  <a:pt x="96461" y="42227"/>
                </a:lnTo>
                <a:lnTo>
                  <a:pt x="96461" y="38489"/>
                </a:lnTo>
                <a:close/>
                <a:moveTo>
                  <a:pt x="104078" y="38489"/>
                </a:moveTo>
                <a:lnTo>
                  <a:pt x="104078" y="42227"/>
                </a:lnTo>
                <a:lnTo>
                  <a:pt x="100340" y="42227"/>
                </a:lnTo>
                <a:lnTo>
                  <a:pt x="100340" y="38489"/>
                </a:lnTo>
                <a:close/>
                <a:moveTo>
                  <a:pt x="107958" y="38489"/>
                </a:moveTo>
                <a:lnTo>
                  <a:pt x="107958" y="42227"/>
                </a:lnTo>
                <a:lnTo>
                  <a:pt x="104220" y="42227"/>
                </a:lnTo>
                <a:lnTo>
                  <a:pt x="104220" y="38489"/>
                </a:lnTo>
                <a:close/>
                <a:moveTo>
                  <a:pt x="111837" y="38489"/>
                </a:moveTo>
                <a:lnTo>
                  <a:pt x="111837" y="42227"/>
                </a:lnTo>
                <a:lnTo>
                  <a:pt x="108099" y="42227"/>
                </a:lnTo>
                <a:lnTo>
                  <a:pt x="108099" y="38489"/>
                </a:lnTo>
                <a:close/>
                <a:moveTo>
                  <a:pt x="115717" y="38489"/>
                </a:moveTo>
                <a:lnTo>
                  <a:pt x="115717" y="42227"/>
                </a:lnTo>
                <a:lnTo>
                  <a:pt x="111979" y="42227"/>
                </a:lnTo>
                <a:lnTo>
                  <a:pt x="111979" y="38489"/>
                </a:lnTo>
                <a:close/>
                <a:moveTo>
                  <a:pt x="119596" y="38489"/>
                </a:moveTo>
                <a:lnTo>
                  <a:pt x="119596" y="42227"/>
                </a:lnTo>
                <a:lnTo>
                  <a:pt x="115855" y="42227"/>
                </a:lnTo>
                <a:lnTo>
                  <a:pt x="115855" y="38489"/>
                </a:lnTo>
                <a:close/>
                <a:moveTo>
                  <a:pt x="123476" y="38489"/>
                </a:moveTo>
                <a:lnTo>
                  <a:pt x="123476" y="42227"/>
                </a:lnTo>
                <a:lnTo>
                  <a:pt x="119735" y="42227"/>
                </a:lnTo>
                <a:lnTo>
                  <a:pt x="119735" y="38489"/>
                </a:lnTo>
                <a:close/>
                <a:moveTo>
                  <a:pt x="127355" y="38489"/>
                </a:moveTo>
                <a:lnTo>
                  <a:pt x="127355" y="42227"/>
                </a:lnTo>
                <a:lnTo>
                  <a:pt x="123614" y="42227"/>
                </a:lnTo>
                <a:lnTo>
                  <a:pt x="123614" y="38489"/>
                </a:lnTo>
                <a:close/>
                <a:moveTo>
                  <a:pt x="131235" y="38489"/>
                </a:moveTo>
                <a:lnTo>
                  <a:pt x="131235" y="42227"/>
                </a:lnTo>
                <a:lnTo>
                  <a:pt x="127494" y="42227"/>
                </a:lnTo>
                <a:lnTo>
                  <a:pt x="127494" y="38489"/>
                </a:lnTo>
                <a:close/>
                <a:moveTo>
                  <a:pt x="135114" y="38489"/>
                </a:moveTo>
                <a:lnTo>
                  <a:pt x="135114" y="42227"/>
                </a:lnTo>
                <a:lnTo>
                  <a:pt x="131373" y="42227"/>
                </a:lnTo>
                <a:lnTo>
                  <a:pt x="131373" y="38489"/>
                </a:lnTo>
                <a:close/>
                <a:moveTo>
                  <a:pt x="7114" y="42370"/>
                </a:moveTo>
                <a:lnTo>
                  <a:pt x="7114" y="46109"/>
                </a:lnTo>
                <a:lnTo>
                  <a:pt x="3376" y="46109"/>
                </a:lnTo>
                <a:lnTo>
                  <a:pt x="3376" y="42370"/>
                </a:lnTo>
                <a:close/>
                <a:moveTo>
                  <a:pt x="10993" y="42370"/>
                </a:moveTo>
                <a:lnTo>
                  <a:pt x="10993" y="46109"/>
                </a:lnTo>
                <a:lnTo>
                  <a:pt x="7256" y="46109"/>
                </a:lnTo>
                <a:lnTo>
                  <a:pt x="7256" y="42370"/>
                </a:lnTo>
                <a:close/>
                <a:moveTo>
                  <a:pt x="14873" y="42370"/>
                </a:moveTo>
                <a:lnTo>
                  <a:pt x="14873" y="46109"/>
                </a:lnTo>
                <a:lnTo>
                  <a:pt x="11135" y="46109"/>
                </a:lnTo>
                <a:lnTo>
                  <a:pt x="11135" y="42370"/>
                </a:lnTo>
                <a:close/>
                <a:moveTo>
                  <a:pt x="18752" y="42370"/>
                </a:moveTo>
                <a:lnTo>
                  <a:pt x="18752" y="46109"/>
                </a:lnTo>
                <a:lnTo>
                  <a:pt x="15015" y="46109"/>
                </a:lnTo>
                <a:lnTo>
                  <a:pt x="15015" y="42370"/>
                </a:lnTo>
                <a:close/>
                <a:moveTo>
                  <a:pt x="22632" y="42370"/>
                </a:moveTo>
                <a:lnTo>
                  <a:pt x="22632" y="46109"/>
                </a:lnTo>
                <a:lnTo>
                  <a:pt x="18894" y="46109"/>
                </a:lnTo>
                <a:lnTo>
                  <a:pt x="18894" y="42370"/>
                </a:lnTo>
                <a:close/>
                <a:moveTo>
                  <a:pt x="26514" y="42370"/>
                </a:moveTo>
                <a:lnTo>
                  <a:pt x="26514" y="46109"/>
                </a:lnTo>
                <a:lnTo>
                  <a:pt x="22775" y="46109"/>
                </a:lnTo>
                <a:lnTo>
                  <a:pt x="22775" y="42370"/>
                </a:lnTo>
                <a:close/>
                <a:moveTo>
                  <a:pt x="30394" y="42370"/>
                </a:moveTo>
                <a:lnTo>
                  <a:pt x="30394" y="46109"/>
                </a:lnTo>
                <a:lnTo>
                  <a:pt x="26654" y="46109"/>
                </a:lnTo>
                <a:lnTo>
                  <a:pt x="26654" y="42370"/>
                </a:lnTo>
                <a:close/>
                <a:moveTo>
                  <a:pt x="34273" y="42370"/>
                </a:moveTo>
                <a:lnTo>
                  <a:pt x="34273" y="46109"/>
                </a:lnTo>
                <a:lnTo>
                  <a:pt x="30534" y="46109"/>
                </a:lnTo>
                <a:lnTo>
                  <a:pt x="30534" y="42370"/>
                </a:lnTo>
                <a:close/>
                <a:moveTo>
                  <a:pt x="38153" y="42370"/>
                </a:moveTo>
                <a:lnTo>
                  <a:pt x="38153" y="46109"/>
                </a:lnTo>
                <a:lnTo>
                  <a:pt x="34413" y="46109"/>
                </a:lnTo>
                <a:lnTo>
                  <a:pt x="34413" y="42370"/>
                </a:lnTo>
                <a:close/>
                <a:moveTo>
                  <a:pt x="42032" y="42370"/>
                </a:moveTo>
                <a:lnTo>
                  <a:pt x="42032" y="46109"/>
                </a:lnTo>
                <a:lnTo>
                  <a:pt x="38293" y="46109"/>
                </a:lnTo>
                <a:lnTo>
                  <a:pt x="38293" y="42370"/>
                </a:lnTo>
                <a:close/>
                <a:moveTo>
                  <a:pt x="45912" y="42370"/>
                </a:moveTo>
                <a:lnTo>
                  <a:pt x="45912" y="46109"/>
                </a:lnTo>
                <a:lnTo>
                  <a:pt x="42171" y="46109"/>
                </a:lnTo>
                <a:lnTo>
                  <a:pt x="42171" y="42370"/>
                </a:lnTo>
                <a:close/>
                <a:moveTo>
                  <a:pt x="49788" y="42370"/>
                </a:moveTo>
                <a:lnTo>
                  <a:pt x="49788" y="46109"/>
                </a:lnTo>
                <a:lnTo>
                  <a:pt x="46049" y="46109"/>
                </a:lnTo>
                <a:lnTo>
                  <a:pt x="46049" y="42370"/>
                </a:lnTo>
                <a:close/>
                <a:moveTo>
                  <a:pt x="53671" y="42370"/>
                </a:moveTo>
                <a:lnTo>
                  <a:pt x="53671" y="46109"/>
                </a:lnTo>
                <a:lnTo>
                  <a:pt x="49930" y="46109"/>
                </a:lnTo>
                <a:lnTo>
                  <a:pt x="49930" y="42370"/>
                </a:lnTo>
                <a:close/>
                <a:moveTo>
                  <a:pt x="57524" y="42370"/>
                </a:moveTo>
                <a:lnTo>
                  <a:pt x="57524" y="46109"/>
                </a:lnTo>
                <a:lnTo>
                  <a:pt x="53809" y="46109"/>
                </a:lnTo>
                <a:lnTo>
                  <a:pt x="53809" y="42370"/>
                </a:lnTo>
                <a:close/>
                <a:moveTo>
                  <a:pt x="61404" y="42370"/>
                </a:moveTo>
                <a:lnTo>
                  <a:pt x="61404" y="46109"/>
                </a:lnTo>
                <a:lnTo>
                  <a:pt x="57666" y="46109"/>
                </a:lnTo>
                <a:lnTo>
                  <a:pt x="57666" y="42370"/>
                </a:lnTo>
                <a:close/>
                <a:moveTo>
                  <a:pt x="65283" y="42370"/>
                </a:moveTo>
                <a:lnTo>
                  <a:pt x="65283" y="46109"/>
                </a:lnTo>
                <a:lnTo>
                  <a:pt x="61545" y="46109"/>
                </a:lnTo>
                <a:lnTo>
                  <a:pt x="61545" y="42370"/>
                </a:lnTo>
                <a:close/>
                <a:moveTo>
                  <a:pt x="69163" y="42370"/>
                </a:moveTo>
                <a:lnTo>
                  <a:pt x="69163" y="46109"/>
                </a:lnTo>
                <a:lnTo>
                  <a:pt x="65425" y="46109"/>
                </a:lnTo>
                <a:lnTo>
                  <a:pt x="65425" y="42370"/>
                </a:lnTo>
                <a:close/>
                <a:moveTo>
                  <a:pt x="73042" y="42370"/>
                </a:moveTo>
                <a:lnTo>
                  <a:pt x="73042" y="46109"/>
                </a:lnTo>
                <a:lnTo>
                  <a:pt x="69304" y="46109"/>
                </a:lnTo>
                <a:lnTo>
                  <a:pt x="69304" y="42370"/>
                </a:lnTo>
                <a:close/>
                <a:moveTo>
                  <a:pt x="76922" y="42370"/>
                </a:moveTo>
                <a:lnTo>
                  <a:pt x="76922" y="46109"/>
                </a:lnTo>
                <a:lnTo>
                  <a:pt x="73182" y="46109"/>
                </a:lnTo>
                <a:lnTo>
                  <a:pt x="73182" y="42370"/>
                </a:lnTo>
                <a:close/>
                <a:moveTo>
                  <a:pt x="80801" y="42370"/>
                </a:moveTo>
                <a:lnTo>
                  <a:pt x="80801" y="46109"/>
                </a:lnTo>
                <a:lnTo>
                  <a:pt x="77063" y="46109"/>
                </a:lnTo>
                <a:lnTo>
                  <a:pt x="77063" y="42370"/>
                </a:lnTo>
                <a:close/>
                <a:moveTo>
                  <a:pt x="84681" y="42370"/>
                </a:moveTo>
                <a:lnTo>
                  <a:pt x="84681" y="46109"/>
                </a:lnTo>
                <a:lnTo>
                  <a:pt x="80943" y="46109"/>
                </a:lnTo>
                <a:lnTo>
                  <a:pt x="80943" y="42370"/>
                </a:lnTo>
                <a:close/>
                <a:moveTo>
                  <a:pt x="88560" y="42370"/>
                </a:moveTo>
                <a:lnTo>
                  <a:pt x="88560" y="46109"/>
                </a:lnTo>
                <a:lnTo>
                  <a:pt x="84822" y="46109"/>
                </a:lnTo>
                <a:lnTo>
                  <a:pt x="84822" y="42370"/>
                </a:lnTo>
                <a:close/>
                <a:moveTo>
                  <a:pt x="92440" y="42370"/>
                </a:moveTo>
                <a:lnTo>
                  <a:pt x="92440" y="46109"/>
                </a:lnTo>
                <a:lnTo>
                  <a:pt x="88702" y="46109"/>
                </a:lnTo>
                <a:lnTo>
                  <a:pt x="88702" y="42370"/>
                </a:lnTo>
                <a:close/>
                <a:moveTo>
                  <a:pt x="96319" y="42370"/>
                </a:moveTo>
                <a:lnTo>
                  <a:pt x="96319" y="46109"/>
                </a:lnTo>
                <a:lnTo>
                  <a:pt x="92581" y="46109"/>
                </a:lnTo>
                <a:lnTo>
                  <a:pt x="92581" y="42370"/>
                </a:lnTo>
                <a:close/>
                <a:moveTo>
                  <a:pt x="100199" y="42370"/>
                </a:moveTo>
                <a:lnTo>
                  <a:pt x="100199" y="46109"/>
                </a:lnTo>
                <a:lnTo>
                  <a:pt x="96461" y="46109"/>
                </a:lnTo>
                <a:lnTo>
                  <a:pt x="96461" y="42370"/>
                </a:lnTo>
                <a:close/>
                <a:moveTo>
                  <a:pt x="104078" y="42370"/>
                </a:moveTo>
                <a:lnTo>
                  <a:pt x="104078" y="46109"/>
                </a:lnTo>
                <a:lnTo>
                  <a:pt x="100340" y="46109"/>
                </a:lnTo>
                <a:lnTo>
                  <a:pt x="100340" y="42370"/>
                </a:lnTo>
                <a:close/>
                <a:moveTo>
                  <a:pt x="107958" y="42370"/>
                </a:moveTo>
                <a:lnTo>
                  <a:pt x="107958" y="46109"/>
                </a:lnTo>
                <a:lnTo>
                  <a:pt x="104220" y="46109"/>
                </a:lnTo>
                <a:lnTo>
                  <a:pt x="104220" y="42370"/>
                </a:lnTo>
                <a:close/>
                <a:moveTo>
                  <a:pt x="111837" y="42370"/>
                </a:moveTo>
                <a:lnTo>
                  <a:pt x="111837" y="46109"/>
                </a:lnTo>
                <a:lnTo>
                  <a:pt x="108099" y="46109"/>
                </a:lnTo>
                <a:lnTo>
                  <a:pt x="108099" y="42370"/>
                </a:lnTo>
                <a:close/>
                <a:moveTo>
                  <a:pt x="115717" y="42370"/>
                </a:moveTo>
                <a:lnTo>
                  <a:pt x="115717" y="46109"/>
                </a:lnTo>
                <a:lnTo>
                  <a:pt x="111979" y="46109"/>
                </a:lnTo>
                <a:lnTo>
                  <a:pt x="111979" y="42370"/>
                </a:lnTo>
                <a:close/>
                <a:moveTo>
                  <a:pt x="119596" y="42370"/>
                </a:moveTo>
                <a:lnTo>
                  <a:pt x="119596" y="46109"/>
                </a:lnTo>
                <a:lnTo>
                  <a:pt x="115855" y="46109"/>
                </a:lnTo>
                <a:lnTo>
                  <a:pt x="115855" y="42370"/>
                </a:lnTo>
                <a:close/>
                <a:moveTo>
                  <a:pt x="123476" y="42370"/>
                </a:moveTo>
                <a:lnTo>
                  <a:pt x="123476" y="46109"/>
                </a:lnTo>
                <a:lnTo>
                  <a:pt x="119735" y="46109"/>
                </a:lnTo>
                <a:lnTo>
                  <a:pt x="119735" y="42370"/>
                </a:lnTo>
                <a:close/>
                <a:moveTo>
                  <a:pt x="127355" y="42370"/>
                </a:moveTo>
                <a:lnTo>
                  <a:pt x="127355" y="46109"/>
                </a:lnTo>
                <a:lnTo>
                  <a:pt x="123614" y="46109"/>
                </a:lnTo>
                <a:lnTo>
                  <a:pt x="123614" y="42370"/>
                </a:lnTo>
                <a:close/>
                <a:moveTo>
                  <a:pt x="131235" y="42370"/>
                </a:moveTo>
                <a:lnTo>
                  <a:pt x="131235" y="46109"/>
                </a:lnTo>
                <a:lnTo>
                  <a:pt x="127494" y="46109"/>
                </a:lnTo>
                <a:lnTo>
                  <a:pt x="127494" y="42370"/>
                </a:lnTo>
                <a:close/>
                <a:moveTo>
                  <a:pt x="135114" y="42370"/>
                </a:moveTo>
                <a:lnTo>
                  <a:pt x="135114" y="46109"/>
                </a:lnTo>
                <a:lnTo>
                  <a:pt x="131373" y="46109"/>
                </a:lnTo>
                <a:lnTo>
                  <a:pt x="131373" y="42370"/>
                </a:lnTo>
                <a:close/>
                <a:moveTo>
                  <a:pt x="7114" y="46249"/>
                </a:moveTo>
                <a:lnTo>
                  <a:pt x="7114" y="49989"/>
                </a:lnTo>
                <a:lnTo>
                  <a:pt x="3376" y="49989"/>
                </a:lnTo>
                <a:lnTo>
                  <a:pt x="3376" y="46249"/>
                </a:lnTo>
                <a:close/>
                <a:moveTo>
                  <a:pt x="10993" y="46249"/>
                </a:moveTo>
                <a:lnTo>
                  <a:pt x="10993" y="49989"/>
                </a:lnTo>
                <a:lnTo>
                  <a:pt x="7256" y="49989"/>
                </a:lnTo>
                <a:lnTo>
                  <a:pt x="7256" y="46249"/>
                </a:lnTo>
                <a:close/>
                <a:moveTo>
                  <a:pt x="14873" y="46249"/>
                </a:moveTo>
                <a:lnTo>
                  <a:pt x="14873" y="49989"/>
                </a:lnTo>
                <a:lnTo>
                  <a:pt x="11135" y="49989"/>
                </a:lnTo>
                <a:lnTo>
                  <a:pt x="11135" y="46249"/>
                </a:lnTo>
                <a:close/>
                <a:moveTo>
                  <a:pt x="18752" y="46249"/>
                </a:moveTo>
                <a:lnTo>
                  <a:pt x="18752" y="49989"/>
                </a:lnTo>
                <a:lnTo>
                  <a:pt x="15015" y="49989"/>
                </a:lnTo>
                <a:lnTo>
                  <a:pt x="15015" y="46249"/>
                </a:lnTo>
                <a:close/>
                <a:moveTo>
                  <a:pt x="22632" y="46249"/>
                </a:moveTo>
                <a:lnTo>
                  <a:pt x="22632" y="49989"/>
                </a:lnTo>
                <a:lnTo>
                  <a:pt x="18894" y="49989"/>
                </a:lnTo>
                <a:lnTo>
                  <a:pt x="18894" y="46249"/>
                </a:lnTo>
                <a:close/>
                <a:moveTo>
                  <a:pt x="26514" y="46249"/>
                </a:moveTo>
                <a:lnTo>
                  <a:pt x="26514" y="49989"/>
                </a:lnTo>
                <a:lnTo>
                  <a:pt x="22775" y="49989"/>
                </a:lnTo>
                <a:lnTo>
                  <a:pt x="22775" y="46249"/>
                </a:lnTo>
                <a:close/>
                <a:moveTo>
                  <a:pt x="30394" y="46249"/>
                </a:moveTo>
                <a:lnTo>
                  <a:pt x="30394" y="49989"/>
                </a:lnTo>
                <a:lnTo>
                  <a:pt x="26654" y="49989"/>
                </a:lnTo>
                <a:lnTo>
                  <a:pt x="26654" y="46249"/>
                </a:lnTo>
                <a:close/>
                <a:moveTo>
                  <a:pt x="34273" y="46249"/>
                </a:moveTo>
                <a:lnTo>
                  <a:pt x="34273" y="49989"/>
                </a:lnTo>
                <a:lnTo>
                  <a:pt x="30534" y="49989"/>
                </a:lnTo>
                <a:lnTo>
                  <a:pt x="30534" y="46249"/>
                </a:lnTo>
                <a:close/>
                <a:moveTo>
                  <a:pt x="38153" y="46249"/>
                </a:moveTo>
                <a:lnTo>
                  <a:pt x="38153" y="49989"/>
                </a:lnTo>
                <a:lnTo>
                  <a:pt x="34413" y="49989"/>
                </a:lnTo>
                <a:lnTo>
                  <a:pt x="34413" y="46249"/>
                </a:lnTo>
                <a:close/>
                <a:moveTo>
                  <a:pt x="42032" y="46249"/>
                </a:moveTo>
                <a:lnTo>
                  <a:pt x="42032" y="49989"/>
                </a:lnTo>
                <a:lnTo>
                  <a:pt x="38293" y="49989"/>
                </a:lnTo>
                <a:lnTo>
                  <a:pt x="38293" y="46249"/>
                </a:lnTo>
                <a:close/>
                <a:moveTo>
                  <a:pt x="45912" y="46249"/>
                </a:moveTo>
                <a:lnTo>
                  <a:pt x="45912" y="49989"/>
                </a:lnTo>
                <a:lnTo>
                  <a:pt x="42171" y="49989"/>
                </a:lnTo>
                <a:lnTo>
                  <a:pt x="42171" y="46249"/>
                </a:lnTo>
                <a:close/>
                <a:moveTo>
                  <a:pt x="49788" y="46249"/>
                </a:moveTo>
                <a:lnTo>
                  <a:pt x="49788" y="49989"/>
                </a:lnTo>
                <a:lnTo>
                  <a:pt x="46049" y="49989"/>
                </a:lnTo>
                <a:lnTo>
                  <a:pt x="46049" y="46249"/>
                </a:lnTo>
                <a:close/>
                <a:moveTo>
                  <a:pt x="53671" y="46249"/>
                </a:moveTo>
                <a:lnTo>
                  <a:pt x="53671" y="49989"/>
                </a:lnTo>
                <a:lnTo>
                  <a:pt x="49930" y="49989"/>
                </a:lnTo>
                <a:lnTo>
                  <a:pt x="49930" y="46249"/>
                </a:lnTo>
                <a:close/>
                <a:moveTo>
                  <a:pt x="57524" y="46249"/>
                </a:moveTo>
                <a:lnTo>
                  <a:pt x="57524" y="49989"/>
                </a:lnTo>
                <a:lnTo>
                  <a:pt x="53809" y="49989"/>
                </a:lnTo>
                <a:lnTo>
                  <a:pt x="53809" y="46249"/>
                </a:lnTo>
                <a:close/>
                <a:moveTo>
                  <a:pt x="61404" y="46249"/>
                </a:moveTo>
                <a:lnTo>
                  <a:pt x="61404" y="49989"/>
                </a:lnTo>
                <a:lnTo>
                  <a:pt x="57666" y="49989"/>
                </a:lnTo>
                <a:lnTo>
                  <a:pt x="57666" y="46249"/>
                </a:lnTo>
                <a:close/>
                <a:moveTo>
                  <a:pt x="65283" y="46249"/>
                </a:moveTo>
                <a:lnTo>
                  <a:pt x="65283" y="49989"/>
                </a:lnTo>
                <a:lnTo>
                  <a:pt x="61545" y="49989"/>
                </a:lnTo>
                <a:lnTo>
                  <a:pt x="61545" y="46249"/>
                </a:lnTo>
                <a:close/>
                <a:moveTo>
                  <a:pt x="69163" y="46249"/>
                </a:moveTo>
                <a:lnTo>
                  <a:pt x="69163" y="49989"/>
                </a:lnTo>
                <a:lnTo>
                  <a:pt x="65425" y="49989"/>
                </a:lnTo>
                <a:lnTo>
                  <a:pt x="65425" y="46249"/>
                </a:lnTo>
                <a:close/>
                <a:moveTo>
                  <a:pt x="73042" y="46249"/>
                </a:moveTo>
                <a:lnTo>
                  <a:pt x="73042" y="49989"/>
                </a:lnTo>
                <a:lnTo>
                  <a:pt x="69304" y="49989"/>
                </a:lnTo>
                <a:lnTo>
                  <a:pt x="69304" y="46249"/>
                </a:lnTo>
                <a:close/>
                <a:moveTo>
                  <a:pt x="76922" y="46249"/>
                </a:moveTo>
                <a:lnTo>
                  <a:pt x="76922" y="49989"/>
                </a:lnTo>
                <a:lnTo>
                  <a:pt x="73182" y="49989"/>
                </a:lnTo>
                <a:lnTo>
                  <a:pt x="73182" y="46249"/>
                </a:lnTo>
                <a:close/>
                <a:moveTo>
                  <a:pt x="80801" y="46249"/>
                </a:moveTo>
                <a:lnTo>
                  <a:pt x="80801" y="49989"/>
                </a:lnTo>
                <a:lnTo>
                  <a:pt x="77063" y="49989"/>
                </a:lnTo>
                <a:lnTo>
                  <a:pt x="77063" y="46249"/>
                </a:lnTo>
                <a:close/>
                <a:moveTo>
                  <a:pt x="84681" y="46249"/>
                </a:moveTo>
                <a:lnTo>
                  <a:pt x="84681" y="49989"/>
                </a:lnTo>
                <a:lnTo>
                  <a:pt x="80943" y="49989"/>
                </a:lnTo>
                <a:lnTo>
                  <a:pt x="80943" y="46249"/>
                </a:lnTo>
                <a:close/>
                <a:moveTo>
                  <a:pt x="88560" y="46249"/>
                </a:moveTo>
                <a:lnTo>
                  <a:pt x="88560" y="49989"/>
                </a:lnTo>
                <a:lnTo>
                  <a:pt x="84822" y="49989"/>
                </a:lnTo>
                <a:lnTo>
                  <a:pt x="84822" y="46249"/>
                </a:lnTo>
                <a:close/>
                <a:moveTo>
                  <a:pt x="92440" y="46249"/>
                </a:moveTo>
                <a:lnTo>
                  <a:pt x="92440" y="49989"/>
                </a:lnTo>
                <a:lnTo>
                  <a:pt x="88702" y="49989"/>
                </a:lnTo>
                <a:lnTo>
                  <a:pt x="88702" y="46249"/>
                </a:lnTo>
                <a:close/>
                <a:moveTo>
                  <a:pt x="96319" y="46249"/>
                </a:moveTo>
                <a:lnTo>
                  <a:pt x="96319" y="49989"/>
                </a:lnTo>
                <a:lnTo>
                  <a:pt x="92581" y="49989"/>
                </a:lnTo>
                <a:lnTo>
                  <a:pt x="92581" y="46249"/>
                </a:lnTo>
                <a:close/>
                <a:moveTo>
                  <a:pt x="100199" y="46249"/>
                </a:moveTo>
                <a:lnTo>
                  <a:pt x="100199" y="49989"/>
                </a:lnTo>
                <a:lnTo>
                  <a:pt x="96461" y="49989"/>
                </a:lnTo>
                <a:lnTo>
                  <a:pt x="96461" y="46249"/>
                </a:lnTo>
                <a:close/>
                <a:moveTo>
                  <a:pt x="104078" y="46249"/>
                </a:moveTo>
                <a:lnTo>
                  <a:pt x="104078" y="49989"/>
                </a:lnTo>
                <a:lnTo>
                  <a:pt x="100340" y="49989"/>
                </a:lnTo>
                <a:lnTo>
                  <a:pt x="100340" y="46249"/>
                </a:lnTo>
                <a:close/>
                <a:moveTo>
                  <a:pt x="107958" y="46249"/>
                </a:moveTo>
                <a:lnTo>
                  <a:pt x="107958" y="49989"/>
                </a:lnTo>
                <a:lnTo>
                  <a:pt x="104220" y="49989"/>
                </a:lnTo>
                <a:lnTo>
                  <a:pt x="104220" y="46249"/>
                </a:lnTo>
                <a:close/>
                <a:moveTo>
                  <a:pt x="111837" y="46249"/>
                </a:moveTo>
                <a:lnTo>
                  <a:pt x="111837" y="49989"/>
                </a:lnTo>
                <a:lnTo>
                  <a:pt x="108099" y="49989"/>
                </a:lnTo>
                <a:lnTo>
                  <a:pt x="108099" y="46249"/>
                </a:lnTo>
                <a:close/>
                <a:moveTo>
                  <a:pt x="115717" y="46249"/>
                </a:moveTo>
                <a:lnTo>
                  <a:pt x="115717" y="49989"/>
                </a:lnTo>
                <a:lnTo>
                  <a:pt x="111979" y="49989"/>
                </a:lnTo>
                <a:lnTo>
                  <a:pt x="111979" y="46249"/>
                </a:lnTo>
                <a:close/>
                <a:moveTo>
                  <a:pt x="119596" y="46249"/>
                </a:moveTo>
                <a:lnTo>
                  <a:pt x="119596" y="49989"/>
                </a:lnTo>
                <a:lnTo>
                  <a:pt x="115855" y="49989"/>
                </a:lnTo>
                <a:lnTo>
                  <a:pt x="115855" y="46249"/>
                </a:lnTo>
                <a:close/>
                <a:moveTo>
                  <a:pt x="123476" y="46249"/>
                </a:moveTo>
                <a:lnTo>
                  <a:pt x="123476" y="49989"/>
                </a:lnTo>
                <a:lnTo>
                  <a:pt x="119735" y="49989"/>
                </a:lnTo>
                <a:lnTo>
                  <a:pt x="119735" y="46249"/>
                </a:lnTo>
                <a:close/>
                <a:moveTo>
                  <a:pt x="127355" y="46249"/>
                </a:moveTo>
                <a:lnTo>
                  <a:pt x="127355" y="49989"/>
                </a:lnTo>
                <a:lnTo>
                  <a:pt x="123614" y="49989"/>
                </a:lnTo>
                <a:lnTo>
                  <a:pt x="123614" y="46249"/>
                </a:lnTo>
                <a:close/>
                <a:moveTo>
                  <a:pt x="131235" y="46249"/>
                </a:moveTo>
                <a:lnTo>
                  <a:pt x="131235" y="49989"/>
                </a:lnTo>
                <a:lnTo>
                  <a:pt x="127494" y="49989"/>
                </a:lnTo>
                <a:lnTo>
                  <a:pt x="127494" y="46249"/>
                </a:lnTo>
                <a:close/>
                <a:moveTo>
                  <a:pt x="135114" y="46249"/>
                </a:moveTo>
                <a:lnTo>
                  <a:pt x="135114" y="49989"/>
                </a:lnTo>
                <a:lnTo>
                  <a:pt x="131373" y="49989"/>
                </a:lnTo>
                <a:lnTo>
                  <a:pt x="131373" y="46249"/>
                </a:lnTo>
                <a:close/>
                <a:moveTo>
                  <a:pt x="7114" y="50129"/>
                </a:moveTo>
                <a:lnTo>
                  <a:pt x="7114" y="53868"/>
                </a:lnTo>
                <a:lnTo>
                  <a:pt x="3376" y="53868"/>
                </a:lnTo>
                <a:lnTo>
                  <a:pt x="3376" y="50129"/>
                </a:lnTo>
                <a:close/>
                <a:moveTo>
                  <a:pt x="10993" y="50129"/>
                </a:moveTo>
                <a:lnTo>
                  <a:pt x="10993" y="53868"/>
                </a:lnTo>
                <a:lnTo>
                  <a:pt x="7256" y="53868"/>
                </a:lnTo>
                <a:lnTo>
                  <a:pt x="7256" y="50129"/>
                </a:lnTo>
                <a:close/>
                <a:moveTo>
                  <a:pt x="14873" y="50129"/>
                </a:moveTo>
                <a:lnTo>
                  <a:pt x="14873" y="53868"/>
                </a:lnTo>
                <a:lnTo>
                  <a:pt x="11135" y="53868"/>
                </a:lnTo>
                <a:lnTo>
                  <a:pt x="11135" y="50129"/>
                </a:lnTo>
                <a:close/>
                <a:moveTo>
                  <a:pt x="18752" y="50129"/>
                </a:moveTo>
                <a:lnTo>
                  <a:pt x="18752" y="53868"/>
                </a:lnTo>
                <a:lnTo>
                  <a:pt x="15015" y="53868"/>
                </a:lnTo>
                <a:lnTo>
                  <a:pt x="15015" y="50129"/>
                </a:lnTo>
                <a:close/>
                <a:moveTo>
                  <a:pt x="22632" y="50129"/>
                </a:moveTo>
                <a:lnTo>
                  <a:pt x="22632" y="53868"/>
                </a:lnTo>
                <a:lnTo>
                  <a:pt x="18894" y="53868"/>
                </a:lnTo>
                <a:lnTo>
                  <a:pt x="18894" y="50129"/>
                </a:lnTo>
                <a:close/>
                <a:moveTo>
                  <a:pt x="26514" y="50129"/>
                </a:moveTo>
                <a:lnTo>
                  <a:pt x="26514" y="53868"/>
                </a:lnTo>
                <a:lnTo>
                  <a:pt x="22775" y="53868"/>
                </a:lnTo>
                <a:lnTo>
                  <a:pt x="22775" y="50129"/>
                </a:lnTo>
                <a:close/>
                <a:moveTo>
                  <a:pt x="30394" y="50129"/>
                </a:moveTo>
                <a:lnTo>
                  <a:pt x="30394" y="53868"/>
                </a:lnTo>
                <a:lnTo>
                  <a:pt x="26654" y="53868"/>
                </a:lnTo>
                <a:lnTo>
                  <a:pt x="26654" y="50129"/>
                </a:lnTo>
                <a:close/>
                <a:moveTo>
                  <a:pt x="34273" y="50129"/>
                </a:moveTo>
                <a:lnTo>
                  <a:pt x="34273" y="53868"/>
                </a:lnTo>
                <a:lnTo>
                  <a:pt x="30534" y="53868"/>
                </a:lnTo>
                <a:lnTo>
                  <a:pt x="30534" y="50129"/>
                </a:lnTo>
                <a:close/>
                <a:moveTo>
                  <a:pt x="38153" y="50129"/>
                </a:moveTo>
                <a:lnTo>
                  <a:pt x="38153" y="53868"/>
                </a:lnTo>
                <a:lnTo>
                  <a:pt x="34413" y="53868"/>
                </a:lnTo>
                <a:lnTo>
                  <a:pt x="34413" y="50129"/>
                </a:lnTo>
                <a:close/>
                <a:moveTo>
                  <a:pt x="42032" y="50129"/>
                </a:moveTo>
                <a:lnTo>
                  <a:pt x="42032" y="53868"/>
                </a:lnTo>
                <a:lnTo>
                  <a:pt x="38293" y="53868"/>
                </a:lnTo>
                <a:lnTo>
                  <a:pt x="38293" y="50129"/>
                </a:lnTo>
                <a:close/>
                <a:moveTo>
                  <a:pt x="45912" y="50129"/>
                </a:moveTo>
                <a:lnTo>
                  <a:pt x="45912" y="53868"/>
                </a:lnTo>
                <a:lnTo>
                  <a:pt x="42171" y="53868"/>
                </a:lnTo>
                <a:lnTo>
                  <a:pt x="42171" y="50129"/>
                </a:lnTo>
                <a:close/>
                <a:moveTo>
                  <a:pt x="49788" y="50129"/>
                </a:moveTo>
                <a:lnTo>
                  <a:pt x="49788" y="53868"/>
                </a:lnTo>
                <a:lnTo>
                  <a:pt x="46049" y="53868"/>
                </a:lnTo>
                <a:lnTo>
                  <a:pt x="46049" y="50129"/>
                </a:lnTo>
                <a:close/>
                <a:moveTo>
                  <a:pt x="53671" y="50129"/>
                </a:moveTo>
                <a:lnTo>
                  <a:pt x="53671" y="53868"/>
                </a:lnTo>
                <a:lnTo>
                  <a:pt x="49930" y="53868"/>
                </a:lnTo>
                <a:lnTo>
                  <a:pt x="49930" y="50129"/>
                </a:lnTo>
                <a:close/>
                <a:moveTo>
                  <a:pt x="57524" y="50129"/>
                </a:moveTo>
                <a:lnTo>
                  <a:pt x="57524" y="53868"/>
                </a:lnTo>
                <a:lnTo>
                  <a:pt x="53809" y="53868"/>
                </a:lnTo>
                <a:lnTo>
                  <a:pt x="53809" y="50129"/>
                </a:lnTo>
                <a:close/>
                <a:moveTo>
                  <a:pt x="61404" y="50129"/>
                </a:moveTo>
                <a:lnTo>
                  <a:pt x="61404" y="53868"/>
                </a:lnTo>
                <a:lnTo>
                  <a:pt x="57666" y="53868"/>
                </a:lnTo>
                <a:lnTo>
                  <a:pt x="57666" y="50129"/>
                </a:lnTo>
                <a:close/>
                <a:moveTo>
                  <a:pt x="65283" y="50129"/>
                </a:moveTo>
                <a:lnTo>
                  <a:pt x="65283" y="53868"/>
                </a:lnTo>
                <a:lnTo>
                  <a:pt x="61545" y="53868"/>
                </a:lnTo>
                <a:lnTo>
                  <a:pt x="61545" y="50129"/>
                </a:lnTo>
                <a:close/>
                <a:moveTo>
                  <a:pt x="69163" y="50129"/>
                </a:moveTo>
                <a:lnTo>
                  <a:pt x="69163" y="53868"/>
                </a:lnTo>
                <a:lnTo>
                  <a:pt x="65425" y="53868"/>
                </a:lnTo>
                <a:lnTo>
                  <a:pt x="65425" y="50129"/>
                </a:lnTo>
                <a:close/>
                <a:moveTo>
                  <a:pt x="73042" y="50129"/>
                </a:moveTo>
                <a:lnTo>
                  <a:pt x="73042" y="53868"/>
                </a:lnTo>
                <a:lnTo>
                  <a:pt x="69304" y="53868"/>
                </a:lnTo>
                <a:lnTo>
                  <a:pt x="69304" y="50129"/>
                </a:lnTo>
                <a:close/>
                <a:moveTo>
                  <a:pt x="76922" y="50129"/>
                </a:moveTo>
                <a:lnTo>
                  <a:pt x="76922" y="53868"/>
                </a:lnTo>
                <a:lnTo>
                  <a:pt x="73182" y="53868"/>
                </a:lnTo>
                <a:lnTo>
                  <a:pt x="73182" y="50129"/>
                </a:lnTo>
                <a:close/>
                <a:moveTo>
                  <a:pt x="80801" y="50129"/>
                </a:moveTo>
                <a:lnTo>
                  <a:pt x="80801" y="53868"/>
                </a:lnTo>
                <a:lnTo>
                  <a:pt x="77063" y="53868"/>
                </a:lnTo>
                <a:lnTo>
                  <a:pt x="77063" y="50129"/>
                </a:lnTo>
                <a:close/>
                <a:moveTo>
                  <a:pt x="84681" y="50129"/>
                </a:moveTo>
                <a:lnTo>
                  <a:pt x="84681" y="53868"/>
                </a:lnTo>
                <a:lnTo>
                  <a:pt x="80943" y="53868"/>
                </a:lnTo>
                <a:lnTo>
                  <a:pt x="80943" y="50129"/>
                </a:lnTo>
                <a:close/>
                <a:moveTo>
                  <a:pt x="88560" y="50129"/>
                </a:moveTo>
                <a:lnTo>
                  <a:pt x="88560" y="53868"/>
                </a:lnTo>
                <a:lnTo>
                  <a:pt x="84822" y="53868"/>
                </a:lnTo>
                <a:lnTo>
                  <a:pt x="84822" y="50129"/>
                </a:lnTo>
                <a:close/>
                <a:moveTo>
                  <a:pt x="92440" y="50129"/>
                </a:moveTo>
                <a:lnTo>
                  <a:pt x="92440" y="53868"/>
                </a:lnTo>
                <a:lnTo>
                  <a:pt x="88702" y="53868"/>
                </a:lnTo>
                <a:lnTo>
                  <a:pt x="88702" y="50129"/>
                </a:lnTo>
                <a:close/>
                <a:moveTo>
                  <a:pt x="96319" y="50129"/>
                </a:moveTo>
                <a:lnTo>
                  <a:pt x="96319" y="53868"/>
                </a:lnTo>
                <a:lnTo>
                  <a:pt x="92581" y="53868"/>
                </a:lnTo>
                <a:lnTo>
                  <a:pt x="92581" y="50129"/>
                </a:lnTo>
                <a:close/>
                <a:moveTo>
                  <a:pt x="100199" y="50129"/>
                </a:moveTo>
                <a:lnTo>
                  <a:pt x="100199" y="53868"/>
                </a:lnTo>
                <a:lnTo>
                  <a:pt x="96461" y="53868"/>
                </a:lnTo>
                <a:lnTo>
                  <a:pt x="96461" y="50129"/>
                </a:lnTo>
                <a:close/>
                <a:moveTo>
                  <a:pt x="104078" y="50129"/>
                </a:moveTo>
                <a:lnTo>
                  <a:pt x="104078" y="53868"/>
                </a:lnTo>
                <a:lnTo>
                  <a:pt x="100340" y="53868"/>
                </a:lnTo>
                <a:lnTo>
                  <a:pt x="100340" y="50129"/>
                </a:lnTo>
                <a:close/>
                <a:moveTo>
                  <a:pt x="107958" y="50129"/>
                </a:moveTo>
                <a:lnTo>
                  <a:pt x="107958" y="53868"/>
                </a:lnTo>
                <a:lnTo>
                  <a:pt x="104220" y="53868"/>
                </a:lnTo>
                <a:lnTo>
                  <a:pt x="104220" y="50129"/>
                </a:lnTo>
                <a:close/>
                <a:moveTo>
                  <a:pt x="111837" y="50129"/>
                </a:moveTo>
                <a:lnTo>
                  <a:pt x="111837" y="53868"/>
                </a:lnTo>
                <a:lnTo>
                  <a:pt x="108099" y="53868"/>
                </a:lnTo>
                <a:lnTo>
                  <a:pt x="108099" y="50129"/>
                </a:lnTo>
                <a:close/>
                <a:moveTo>
                  <a:pt x="115717" y="50129"/>
                </a:moveTo>
                <a:lnTo>
                  <a:pt x="115717" y="53868"/>
                </a:lnTo>
                <a:lnTo>
                  <a:pt x="111979" y="53868"/>
                </a:lnTo>
                <a:lnTo>
                  <a:pt x="111979" y="50129"/>
                </a:lnTo>
                <a:close/>
                <a:moveTo>
                  <a:pt x="119596" y="50129"/>
                </a:moveTo>
                <a:lnTo>
                  <a:pt x="119596" y="53868"/>
                </a:lnTo>
                <a:lnTo>
                  <a:pt x="115855" y="53868"/>
                </a:lnTo>
                <a:lnTo>
                  <a:pt x="115855" y="50129"/>
                </a:lnTo>
                <a:close/>
                <a:moveTo>
                  <a:pt x="123476" y="50129"/>
                </a:moveTo>
                <a:lnTo>
                  <a:pt x="123476" y="53868"/>
                </a:lnTo>
                <a:lnTo>
                  <a:pt x="119735" y="53868"/>
                </a:lnTo>
                <a:lnTo>
                  <a:pt x="119735" y="50129"/>
                </a:lnTo>
                <a:close/>
                <a:moveTo>
                  <a:pt x="127355" y="50129"/>
                </a:moveTo>
                <a:lnTo>
                  <a:pt x="127355" y="53868"/>
                </a:lnTo>
                <a:lnTo>
                  <a:pt x="123614" y="53868"/>
                </a:lnTo>
                <a:lnTo>
                  <a:pt x="123614" y="50129"/>
                </a:lnTo>
                <a:close/>
                <a:moveTo>
                  <a:pt x="131235" y="50129"/>
                </a:moveTo>
                <a:lnTo>
                  <a:pt x="131235" y="53868"/>
                </a:lnTo>
                <a:lnTo>
                  <a:pt x="127494" y="53868"/>
                </a:lnTo>
                <a:lnTo>
                  <a:pt x="127494" y="50129"/>
                </a:lnTo>
                <a:close/>
                <a:moveTo>
                  <a:pt x="135114" y="50129"/>
                </a:moveTo>
                <a:lnTo>
                  <a:pt x="135114" y="53868"/>
                </a:lnTo>
                <a:lnTo>
                  <a:pt x="131373" y="53868"/>
                </a:lnTo>
                <a:lnTo>
                  <a:pt x="131373" y="50129"/>
                </a:lnTo>
                <a:close/>
                <a:moveTo>
                  <a:pt x="7114" y="54008"/>
                </a:moveTo>
                <a:lnTo>
                  <a:pt x="7114" y="57748"/>
                </a:lnTo>
                <a:lnTo>
                  <a:pt x="3376" y="57748"/>
                </a:lnTo>
                <a:lnTo>
                  <a:pt x="3376" y="54008"/>
                </a:lnTo>
                <a:close/>
                <a:moveTo>
                  <a:pt x="10993" y="54008"/>
                </a:moveTo>
                <a:lnTo>
                  <a:pt x="10993" y="57748"/>
                </a:lnTo>
                <a:lnTo>
                  <a:pt x="7256" y="57748"/>
                </a:lnTo>
                <a:lnTo>
                  <a:pt x="7256" y="54008"/>
                </a:lnTo>
                <a:close/>
                <a:moveTo>
                  <a:pt x="14873" y="54008"/>
                </a:moveTo>
                <a:lnTo>
                  <a:pt x="14873" y="57748"/>
                </a:lnTo>
                <a:lnTo>
                  <a:pt x="11135" y="57748"/>
                </a:lnTo>
                <a:lnTo>
                  <a:pt x="11135" y="54008"/>
                </a:lnTo>
                <a:close/>
                <a:moveTo>
                  <a:pt x="18752" y="54008"/>
                </a:moveTo>
                <a:lnTo>
                  <a:pt x="18752" y="57748"/>
                </a:lnTo>
                <a:lnTo>
                  <a:pt x="15015" y="57748"/>
                </a:lnTo>
                <a:lnTo>
                  <a:pt x="15015" y="54008"/>
                </a:lnTo>
                <a:close/>
                <a:moveTo>
                  <a:pt x="22632" y="54008"/>
                </a:moveTo>
                <a:lnTo>
                  <a:pt x="22632" y="57748"/>
                </a:lnTo>
                <a:lnTo>
                  <a:pt x="18894" y="57748"/>
                </a:lnTo>
                <a:lnTo>
                  <a:pt x="18894" y="54008"/>
                </a:lnTo>
                <a:close/>
                <a:moveTo>
                  <a:pt x="26514" y="54008"/>
                </a:moveTo>
                <a:lnTo>
                  <a:pt x="26514" y="57748"/>
                </a:lnTo>
                <a:lnTo>
                  <a:pt x="22775" y="57748"/>
                </a:lnTo>
                <a:lnTo>
                  <a:pt x="22775" y="54008"/>
                </a:lnTo>
                <a:close/>
                <a:moveTo>
                  <a:pt x="30394" y="54008"/>
                </a:moveTo>
                <a:lnTo>
                  <a:pt x="30394" y="57748"/>
                </a:lnTo>
                <a:lnTo>
                  <a:pt x="26654" y="57748"/>
                </a:lnTo>
                <a:lnTo>
                  <a:pt x="26654" y="54008"/>
                </a:lnTo>
                <a:close/>
                <a:moveTo>
                  <a:pt x="34273" y="54008"/>
                </a:moveTo>
                <a:lnTo>
                  <a:pt x="34273" y="57748"/>
                </a:lnTo>
                <a:lnTo>
                  <a:pt x="30534" y="57748"/>
                </a:lnTo>
                <a:lnTo>
                  <a:pt x="30534" y="54008"/>
                </a:lnTo>
                <a:close/>
                <a:moveTo>
                  <a:pt x="38153" y="54008"/>
                </a:moveTo>
                <a:lnTo>
                  <a:pt x="38153" y="57748"/>
                </a:lnTo>
                <a:lnTo>
                  <a:pt x="34413" y="57748"/>
                </a:lnTo>
                <a:lnTo>
                  <a:pt x="34413" y="54008"/>
                </a:lnTo>
                <a:close/>
                <a:moveTo>
                  <a:pt x="42032" y="54008"/>
                </a:moveTo>
                <a:lnTo>
                  <a:pt x="42032" y="57748"/>
                </a:lnTo>
                <a:lnTo>
                  <a:pt x="38293" y="57748"/>
                </a:lnTo>
                <a:lnTo>
                  <a:pt x="38293" y="54008"/>
                </a:lnTo>
                <a:close/>
                <a:moveTo>
                  <a:pt x="45912" y="54008"/>
                </a:moveTo>
                <a:lnTo>
                  <a:pt x="45912" y="57748"/>
                </a:lnTo>
                <a:lnTo>
                  <a:pt x="42171" y="57748"/>
                </a:lnTo>
                <a:lnTo>
                  <a:pt x="42171" y="54008"/>
                </a:lnTo>
                <a:close/>
                <a:moveTo>
                  <a:pt x="49788" y="54008"/>
                </a:moveTo>
                <a:lnTo>
                  <a:pt x="49788" y="57748"/>
                </a:lnTo>
                <a:lnTo>
                  <a:pt x="46049" y="57748"/>
                </a:lnTo>
                <a:lnTo>
                  <a:pt x="46049" y="54008"/>
                </a:lnTo>
                <a:close/>
                <a:moveTo>
                  <a:pt x="53671" y="54008"/>
                </a:moveTo>
                <a:lnTo>
                  <a:pt x="53671" y="57748"/>
                </a:lnTo>
                <a:lnTo>
                  <a:pt x="49930" y="57748"/>
                </a:lnTo>
                <a:lnTo>
                  <a:pt x="49930" y="54008"/>
                </a:lnTo>
                <a:close/>
                <a:moveTo>
                  <a:pt x="57524" y="54008"/>
                </a:moveTo>
                <a:lnTo>
                  <a:pt x="57524" y="57748"/>
                </a:lnTo>
                <a:lnTo>
                  <a:pt x="53809" y="57748"/>
                </a:lnTo>
                <a:lnTo>
                  <a:pt x="53809" y="54008"/>
                </a:lnTo>
                <a:close/>
                <a:moveTo>
                  <a:pt x="61404" y="54008"/>
                </a:moveTo>
                <a:lnTo>
                  <a:pt x="61404" y="57748"/>
                </a:lnTo>
                <a:lnTo>
                  <a:pt x="57666" y="57748"/>
                </a:lnTo>
                <a:lnTo>
                  <a:pt x="57666" y="54008"/>
                </a:lnTo>
                <a:close/>
                <a:moveTo>
                  <a:pt x="65283" y="54008"/>
                </a:moveTo>
                <a:lnTo>
                  <a:pt x="65283" y="57748"/>
                </a:lnTo>
                <a:lnTo>
                  <a:pt x="61545" y="57748"/>
                </a:lnTo>
                <a:lnTo>
                  <a:pt x="61545" y="54008"/>
                </a:lnTo>
                <a:close/>
                <a:moveTo>
                  <a:pt x="69163" y="54008"/>
                </a:moveTo>
                <a:lnTo>
                  <a:pt x="69163" y="57748"/>
                </a:lnTo>
                <a:lnTo>
                  <a:pt x="65425" y="57748"/>
                </a:lnTo>
                <a:lnTo>
                  <a:pt x="65425" y="54008"/>
                </a:lnTo>
                <a:close/>
                <a:moveTo>
                  <a:pt x="73042" y="54008"/>
                </a:moveTo>
                <a:lnTo>
                  <a:pt x="73042" y="57748"/>
                </a:lnTo>
                <a:lnTo>
                  <a:pt x="69304" y="57748"/>
                </a:lnTo>
                <a:lnTo>
                  <a:pt x="69304" y="54008"/>
                </a:lnTo>
                <a:close/>
                <a:moveTo>
                  <a:pt x="76922" y="54008"/>
                </a:moveTo>
                <a:lnTo>
                  <a:pt x="76922" y="57748"/>
                </a:lnTo>
                <a:lnTo>
                  <a:pt x="73182" y="57748"/>
                </a:lnTo>
                <a:lnTo>
                  <a:pt x="73182" y="54008"/>
                </a:lnTo>
                <a:close/>
                <a:moveTo>
                  <a:pt x="80801" y="54008"/>
                </a:moveTo>
                <a:lnTo>
                  <a:pt x="80801" y="57748"/>
                </a:lnTo>
                <a:lnTo>
                  <a:pt x="77063" y="57748"/>
                </a:lnTo>
                <a:lnTo>
                  <a:pt x="77063" y="54008"/>
                </a:lnTo>
                <a:close/>
                <a:moveTo>
                  <a:pt x="84681" y="54008"/>
                </a:moveTo>
                <a:lnTo>
                  <a:pt x="84681" y="57748"/>
                </a:lnTo>
                <a:lnTo>
                  <a:pt x="80943" y="57748"/>
                </a:lnTo>
                <a:lnTo>
                  <a:pt x="80943" y="54008"/>
                </a:lnTo>
                <a:close/>
                <a:moveTo>
                  <a:pt x="88560" y="54008"/>
                </a:moveTo>
                <a:lnTo>
                  <a:pt x="88560" y="57748"/>
                </a:lnTo>
                <a:lnTo>
                  <a:pt x="84822" y="57748"/>
                </a:lnTo>
                <a:lnTo>
                  <a:pt x="84822" y="54008"/>
                </a:lnTo>
                <a:close/>
                <a:moveTo>
                  <a:pt x="92440" y="54008"/>
                </a:moveTo>
                <a:lnTo>
                  <a:pt x="92440" y="57748"/>
                </a:lnTo>
                <a:lnTo>
                  <a:pt x="88702" y="57748"/>
                </a:lnTo>
                <a:lnTo>
                  <a:pt x="88702" y="54008"/>
                </a:lnTo>
                <a:close/>
                <a:moveTo>
                  <a:pt x="96319" y="54008"/>
                </a:moveTo>
                <a:lnTo>
                  <a:pt x="96319" y="57748"/>
                </a:lnTo>
                <a:lnTo>
                  <a:pt x="92581" y="57748"/>
                </a:lnTo>
                <a:lnTo>
                  <a:pt x="92581" y="54008"/>
                </a:lnTo>
                <a:close/>
                <a:moveTo>
                  <a:pt x="100199" y="54008"/>
                </a:moveTo>
                <a:lnTo>
                  <a:pt x="100199" y="57748"/>
                </a:lnTo>
                <a:lnTo>
                  <a:pt x="96461" y="57748"/>
                </a:lnTo>
                <a:lnTo>
                  <a:pt x="96461" y="54008"/>
                </a:lnTo>
                <a:close/>
                <a:moveTo>
                  <a:pt x="104078" y="54008"/>
                </a:moveTo>
                <a:lnTo>
                  <a:pt x="104078" y="57748"/>
                </a:lnTo>
                <a:lnTo>
                  <a:pt x="100340" y="57748"/>
                </a:lnTo>
                <a:lnTo>
                  <a:pt x="100340" y="54008"/>
                </a:lnTo>
                <a:close/>
                <a:moveTo>
                  <a:pt x="107958" y="54008"/>
                </a:moveTo>
                <a:lnTo>
                  <a:pt x="107958" y="57748"/>
                </a:lnTo>
                <a:lnTo>
                  <a:pt x="104220" y="57748"/>
                </a:lnTo>
                <a:lnTo>
                  <a:pt x="104220" y="54008"/>
                </a:lnTo>
                <a:close/>
                <a:moveTo>
                  <a:pt x="111837" y="54008"/>
                </a:moveTo>
                <a:lnTo>
                  <a:pt x="111837" y="57748"/>
                </a:lnTo>
                <a:lnTo>
                  <a:pt x="108099" y="57748"/>
                </a:lnTo>
                <a:lnTo>
                  <a:pt x="108099" y="54008"/>
                </a:lnTo>
                <a:close/>
                <a:moveTo>
                  <a:pt x="115717" y="54008"/>
                </a:moveTo>
                <a:lnTo>
                  <a:pt x="115717" y="57748"/>
                </a:lnTo>
                <a:lnTo>
                  <a:pt x="111979" y="57748"/>
                </a:lnTo>
                <a:lnTo>
                  <a:pt x="111979" y="54008"/>
                </a:lnTo>
                <a:close/>
                <a:moveTo>
                  <a:pt x="119596" y="54008"/>
                </a:moveTo>
                <a:lnTo>
                  <a:pt x="119596" y="57748"/>
                </a:lnTo>
                <a:lnTo>
                  <a:pt x="115855" y="57748"/>
                </a:lnTo>
                <a:lnTo>
                  <a:pt x="115855" y="54008"/>
                </a:lnTo>
                <a:close/>
                <a:moveTo>
                  <a:pt x="123476" y="54008"/>
                </a:moveTo>
                <a:lnTo>
                  <a:pt x="123476" y="57748"/>
                </a:lnTo>
                <a:lnTo>
                  <a:pt x="119735" y="57748"/>
                </a:lnTo>
                <a:lnTo>
                  <a:pt x="119735" y="54008"/>
                </a:lnTo>
                <a:close/>
                <a:moveTo>
                  <a:pt x="127355" y="54008"/>
                </a:moveTo>
                <a:lnTo>
                  <a:pt x="127355" y="57748"/>
                </a:lnTo>
                <a:lnTo>
                  <a:pt x="123614" y="57748"/>
                </a:lnTo>
                <a:lnTo>
                  <a:pt x="123614" y="54008"/>
                </a:lnTo>
                <a:close/>
                <a:moveTo>
                  <a:pt x="131235" y="54008"/>
                </a:moveTo>
                <a:lnTo>
                  <a:pt x="131235" y="57748"/>
                </a:lnTo>
                <a:lnTo>
                  <a:pt x="127494" y="57748"/>
                </a:lnTo>
                <a:lnTo>
                  <a:pt x="127494" y="54008"/>
                </a:lnTo>
                <a:close/>
                <a:moveTo>
                  <a:pt x="135114" y="54008"/>
                </a:moveTo>
                <a:lnTo>
                  <a:pt x="135114" y="57748"/>
                </a:lnTo>
                <a:lnTo>
                  <a:pt x="131373" y="57748"/>
                </a:lnTo>
                <a:lnTo>
                  <a:pt x="131373" y="54008"/>
                </a:lnTo>
                <a:close/>
                <a:moveTo>
                  <a:pt x="7114" y="57885"/>
                </a:moveTo>
                <a:lnTo>
                  <a:pt x="7114" y="61600"/>
                </a:lnTo>
                <a:lnTo>
                  <a:pt x="3376" y="61600"/>
                </a:lnTo>
                <a:lnTo>
                  <a:pt x="3376" y="57885"/>
                </a:lnTo>
                <a:close/>
                <a:moveTo>
                  <a:pt x="10993" y="57885"/>
                </a:moveTo>
                <a:lnTo>
                  <a:pt x="10993" y="61600"/>
                </a:lnTo>
                <a:lnTo>
                  <a:pt x="7256" y="61600"/>
                </a:lnTo>
                <a:lnTo>
                  <a:pt x="7256" y="57885"/>
                </a:lnTo>
                <a:close/>
                <a:moveTo>
                  <a:pt x="14873" y="57885"/>
                </a:moveTo>
                <a:lnTo>
                  <a:pt x="14873" y="61600"/>
                </a:lnTo>
                <a:lnTo>
                  <a:pt x="11135" y="61600"/>
                </a:lnTo>
                <a:lnTo>
                  <a:pt x="11135" y="57885"/>
                </a:lnTo>
                <a:close/>
                <a:moveTo>
                  <a:pt x="18752" y="57885"/>
                </a:moveTo>
                <a:lnTo>
                  <a:pt x="18752" y="61600"/>
                </a:lnTo>
                <a:lnTo>
                  <a:pt x="15015" y="61600"/>
                </a:lnTo>
                <a:lnTo>
                  <a:pt x="15015" y="57885"/>
                </a:lnTo>
                <a:close/>
                <a:moveTo>
                  <a:pt x="22632" y="57885"/>
                </a:moveTo>
                <a:lnTo>
                  <a:pt x="22632" y="61600"/>
                </a:lnTo>
                <a:lnTo>
                  <a:pt x="18894" y="61600"/>
                </a:lnTo>
                <a:lnTo>
                  <a:pt x="18894" y="57885"/>
                </a:lnTo>
                <a:close/>
                <a:moveTo>
                  <a:pt x="26514" y="57885"/>
                </a:moveTo>
                <a:lnTo>
                  <a:pt x="26514" y="61600"/>
                </a:lnTo>
                <a:lnTo>
                  <a:pt x="22775" y="61600"/>
                </a:lnTo>
                <a:lnTo>
                  <a:pt x="22775" y="57885"/>
                </a:lnTo>
                <a:close/>
                <a:moveTo>
                  <a:pt x="30394" y="57885"/>
                </a:moveTo>
                <a:lnTo>
                  <a:pt x="30394" y="61600"/>
                </a:lnTo>
                <a:lnTo>
                  <a:pt x="26654" y="61600"/>
                </a:lnTo>
                <a:lnTo>
                  <a:pt x="26654" y="57885"/>
                </a:lnTo>
                <a:close/>
                <a:moveTo>
                  <a:pt x="34273" y="57885"/>
                </a:moveTo>
                <a:lnTo>
                  <a:pt x="34273" y="61600"/>
                </a:lnTo>
                <a:lnTo>
                  <a:pt x="30534" y="61600"/>
                </a:lnTo>
                <a:lnTo>
                  <a:pt x="30534" y="57885"/>
                </a:lnTo>
                <a:close/>
                <a:moveTo>
                  <a:pt x="38153" y="57885"/>
                </a:moveTo>
                <a:lnTo>
                  <a:pt x="38153" y="61600"/>
                </a:lnTo>
                <a:lnTo>
                  <a:pt x="34413" y="61600"/>
                </a:lnTo>
                <a:lnTo>
                  <a:pt x="34413" y="57885"/>
                </a:lnTo>
                <a:close/>
                <a:moveTo>
                  <a:pt x="42032" y="57885"/>
                </a:moveTo>
                <a:lnTo>
                  <a:pt x="42032" y="61600"/>
                </a:lnTo>
                <a:lnTo>
                  <a:pt x="38293" y="61600"/>
                </a:lnTo>
                <a:lnTo>
                  <a:pt x="38293" y="57885"/>
                </a:lnTo>
                <a:close/>
                <a:moveTo>
                  <a:pt x="45912" y="57885"/>
                </a:moveTo>
                <a:lnTo>
                  <a:pt x="45912" y="61600"/>
                </a:lnTo>
                <a:lnTo>
                  <a:pt x="42171" y="61600"/>
                </a:lnTo>
                <a:lnTo>
                  <a:pt x="42171" y="57885"/>
                </a:lnTo>
                <a:close/>
                <a:moveTo>
                  <a:pt x="49788" y="57885"/>
                </a:moveTo>
                <a:lnTo>
                  <a:pt x="49788" y="61600"/>
                </a:lnTo>
                <a:lnTo>
                  <a:pt x="46049" y="61600"/>
                </a:lnTo>
                <a:lnTo>
                  <a:pt x="46049" y="57885"/>
                </a:lnTo>
                <a:close/>
                <a:moveTo>
                  <a:pt x="53671" y="57885"/>
                </a:moveTo>
                <a:lnTo>
                  <a:pt x="53671" y="61600"/>
                </a:lnTo>
                <a:lnTo>
                  <a:pt x="49930" y="61600"/>
                </a:lnTo>
                <a:lnTo>
                  <a:pt x="49930" y="57885"/>
                </a:lnTo>
                <a:close/>
                <a:moveTo>
                  <a:pt x="57524" y="57885"/>
                </a:moveTo>
                <a:lnTo>
                  <a:pt x="57524" y="61600"/>
                </a:lnTo>
                <a:lnTo>
                  <a:pt x="53809" y="61600"/>
                </a:lnTo>
                <a:lnTo>
                  <a:pt x="53809" y="57885"/>
                </a:lnTo>
                <a:close/>
                <a:moveTo>
                  <a:pt x="61404" y="57885"/>
                </a:moveTo>
                <a:lnTo>
                  <a:pt x="61404" y="61600"/>
                </a:lnTo>
                <a:lnTo>
                  <a:pt x="57666" y="61600"/>
                </a:lnTo>
                <a:lnTo>
                  <a:pt x="57666" y="57885"/>
                </a:lnTo>
                <a:close/>
                <a:moveTo>
                  <a:pt x="65283" y="57885"/>
                </a:moveTo>
                <a:lnTo>
                  <a:pt x="65283" y="61600"/>
                </a:lnTo>
                <a:lnTo>
                  <a:pt x="61545" y="61600"/>
                </a:lnTo>
                <a:lnTo>
                  <a:pt x="61545" y="57885"/>
                </a:lnTo>
                <a:close/>
                <a:moveTo>
                  <a:pt x="69163" y="57885"/>
                </a:moveTo>
                <a:lnTo>
                  <a:pt x="69163" y="61600"/>
                </a:lnTo>
                <a:lnTo>
                  <a:pt x="65425" y="61600"/>
                </a:lnTo>
                <a:lnTo>
                  <a:pt x="65425" y="57885"/>
                </a:lnTo>
                <a:close/>
                <a:moveTo>
                  <a:pt x="73042" y="57885"/>
                </a:moveTo>
                <a:lnTo>
                  <a:pt x="73042" y="61600"/>
                </a:lnTo>
                <a:lnTo>
                  <a:pt x="69304" y="61600"/>
                </a:lnTo>
                <a:lnTo>
                  <a:pt x="69304" y="57885"/>
                </a:lnTo>
                <a:close/>
                <a:moveTo>
                  <a:pt x="76922" y="57885"/>
                </a:moveTo>
                <a:lnTo>
                  <a:pt x="76922" y="61600"/>
                </a:lnTo>
                <a:lnTo>
                  <a:pt x="73182" y="61600"/>
                </a:lnTo>
                <a:lnTo>
                  <a:pt x="73182" y="57885"/>
                </a:lnTo>
                <a:close/>
                <a:moveTo>
                  <a:pt x="80801" y="57885"/>
                </a:moveTo>
                <a:lnTo>
                  <a:pt x="80801" y="61600"/>
                </a:lnTo>
                <a:lnTo>
                  <a:pt x="77063" y="61600"/>
                </a:lnTo>
                <a:lnTo>
                  <a:pt x="77063" y="57885"/>
                </a:lnTo>
                <a:close/>
                <a:moveTo>
                  <a:pt x="84681" y="57885"/>
                </a:moveTo>
                <a:lnTo>
                  <a:pt x="84681" y="61600"/>
                </a:lnTo>
                <a:lnTo>
                  <a:pt x="80943" y="61600"/>
                </a:lnTo>
                <a:lnTo>
                  <a:pt x="80943" y="57885"/>
                </a:lnTo>
                <a:close/>
                <a:moveTo>
                  <a:pt x="88560" y="57885"/>
                </a:moveTo>
                <a:lnTo>
                  <a:pt x="88560" y="61600"/>
                </a:lnTo>
                <a:lnTo>
                  <a:pt x="84822" y="61600"/>
                </a:lnTo>
                <a:lnTo>
                  <a:pt x="84822" y="57885"/>
                </a:lnTo>
                <a:close/>
                <a:moveTo>
                  <a:pt x="92440" y="57885"/>
                </a:moveTo>
                <a:lnTo>
                  <a:pt x="92440" y="61600"/>
                </a:lnTo>
                <a:lnTo>
                  <a:pt x="88702" y="61600"/>
                </a:lnTo>
                <a:lnTo>
                  <a:pt x="88702" y="57885"/>
                </a:lnTo>
                <a:close/>
                <a:moveTo>
                  <a:pt x="96319" y="57885"/>
                </a:moveTo>
                <a:lnTo>
                  <a:pt x="96319" y="61600"/>
                </a:lnTo>
                <a:lnTo>
                  <a:pt x="92581" y="61600"/>
                </a:lnTo>
                <a:lnTo>
                  <a:pt x="92581" y="57885"/>
                </a:lnTo>
                <a:close/>
                <a:moveTo>
                  <a:pt x="100199" y="57885"/>
                </a:moveTo>
                <a:lnTo>
                  <a:pt x="100199" y="61600"/>
                </a:lnTo>
                <a:lnTo>
                  <a:pt x="96461" y="61600"/>
                </a:lnTo>
                <a:lnTo>
                  <a:pt x="96461" y="57885"/>
                </a:lnTo>
                <a:close/>
                <a:moveTo>
                  <a:pt x="104078" y="57885"/>
                </a:moveTo>
                <a:lnTo>
                  <a:pt x="104078" y="61600"/>
                </a:lnTo>
                <a:lnTo>
                  <a:pt x="100340" y="61600"/>
                </a:lnTo>
                <a:lnTo>
                  <a:pt x="100340" y="57885"/>
                </a:lnTo>
                <a:close/>
                <a:moveTo>
                  <a:pt x="107958" y="57885"/>
                </a:moveTo>
                <a:lnTo>
                  <a:pt x="107958" y="61600"/>
                </a:lnTo>
                <a:lnTo>
                  <a:pt x="104220" y="61600"/>
                </a:lnTo>
                <a:lnTo>
                  <a:pt x="104220" y="57885"/>
                </a:lnTo>
                <a:close/>
                <a:moveTo>
                  <a:pt x="111837" y="57885"/>
                </a:moveTo>
                <a:lnTo>
                  <a:pt x="111837" y="61600"/>
                </a:lnTo>
                <a:lnTo>
                  <a:pt x="108099" y="61600"/>
                </a:lnTo>
                <a:lnTo>
                  <a:pt x="108099" y="57885"/>
                </a:lnTo>
                <a:close/>
                <a:moveTo>
                  <a:pt x="115717" y="57885"/>
                </a:moveTo>
                <a:lnTo>
                  <a:pt x="115717" y="61600"/>
                </a:lnTo>
                <a:lnTo>
                  <a:pt x="111979" y="61600"/>
                </a:lnTo>
                <a:lnTo>
                  <a:pt x="111979" y="57885"/>
                </a:lnTo>
                <a:close/>
                <a:moveTo>
                  <a:pt x="119596" y="57885"/>
                </a:moveTo>
                <a:lnTo>
                  <a:pt x="119596" y="61600"/>
                </a:lnTo>
                <a:lnTo>
                  <a:pt x="115855" y="61600"/>
                </a:lnTo>
                <a:lnTo>
                  <a:pt x="115855" y="57885"/>
                </a:lnTo>
                <a:close/>
                <a:moveTo>
                  <a:pt x="123476" y="57885"/>
                </a:moveTo>
                <a:lnTo>
                  <a:pt x="123476" y="61600"/>
                </a:lnTo>
                <a:lnTo>
                  <a:pt x="119735" y="61600"/>
                </a:lnTo>
                <a:lnTo>
                  <a:pt x="119735" y="57885"/>
                </a:lnTo>
                <a:close/>
                <a:moveTo>
                  <a:pt x="127355" y="57885"/>
                </a:moveTo>
                <a:lnTo>
                  <a:pt x="127355" y="61600"/>
                </a:lnTo>
                <a:lnTo>
                  <a:pt x="123614" y="61600"/>
                </a:lnTo>
                <a:lnTo>
                  <a:pt x="123614" y="57885"/>
                </a:lnTo>
                <a:close/>
                <a:moveTo>
                  <a:pt x="131235" y="57885"/>
                </a:moveTo>
                <a:lnTo>
                  <a:pt x="131235" y="61600"/>
                </a:lnTo>
                <a:lnTo>
                  <a:pt x="127494" y="61600"/>
                </a:lnTo>
                <a:lnTo>
                  <a:pt x="127494" y="57885"/>
                </a:lnTo>
                <a:close/>
                <a:moveTo>
                  <a:pt x="135114" y="57885"/>
                </a:moveTo>
                <a:lnTo>
                  <a:pt x="135114" y="61600"/>
                </a:lnTo>
                <a:lnTo>
                  <a:pt x="131373" y="61600"/>
                </a:lnTo>
                <a:lnTo>
                  <a:pt x="131373" y="57885"/>
                </a:lnTo>
                <a:close/>
                <a:moveTo>
                  <a:pt x="7114" y="61740"/>
                </a:moveTo>
                <a:lnTo>
                  <a:pt x="7114" y="65479"/>
                </a:lnTo>
                <a:lnTo>
                  <a:pt x="3376" y="65479"/>
                </a:lnTo>
                <a:lnTo>
                  <a:pt x="3376" y="61740"/>
                </a:lnTo>
                <a:close/>
                <a:moveTo>
                  <a:pt x="10993" y="61740"/>
                </a:moveTo>
                <a:lnTo>
                  <a:pt x="10993" y="65479"/>
                </a:lnTo>
                <a:lnTo>
                  <a:pt x="7256" y="65479"/>
                </a:lnTo>
                <a:lnTo>
                  <a:pt x="7256" y="61740"/>
                </a:lnTo>
                <a:close/>
                <a:moveTo>
                  <a:pt x="14873" y="61740"/>
                </a:moveTo>
                <a:lnTo>
                  <a:pt x="14873" y="65479"/>
                </a:lnTo>
                <a:lnTo>
                  <a:pt x="11135" y="65479"/>
                </a:lnTo>
                <a:lnTo>
                  <a:pt x="11135" y="61740"/>
                </a:lnTo>
                <a:close/>
                <a:moveTo>
                  <a:pt x="18752" y="61740"/>
                </a:moveTo>
                <a:lnTo>
                  <a:pt x="18752" y="65479"/>
                </a:lnTo>
                <a:lnTo>
                  <a:pt x="15015" y="65479"/>
                </a:lnTo>
                <a:lnTo>
                  <a:pt x="15015" y="61740"/>
                </a:lnTo>
                <a:close/>
                <a:moveTo>
                  <a:pt x="22632" y="61740"/>
                </a:moveTo>
                <a:lnTo>
                  <a:pt x="22632" y="65479"/>
                </a:lnTo>
                <a:lnTo>
                  <a:pt x="18894" y="65479"/>
                </a:lnTo>
                <a:lnTo>
                  <a:pt x="18894" y="61740"/>
                </a:lnTo>
                <a:close/>
                <a:moveTo>
                  <a:pt x="26514" y="61740"/>
                </a:moveTo>
                <a:lnTo>
                  <a:pt x="26514" y="65479"/>
                </a:lnTo>
                <a:lnTo>
                  <a:pt x="22775" y="65479"/>
                </a:lnTo>
                <a:lnTo>
                  <a:pt x="22775" y="61740"/>
                </a:lnTo>
                <a:close/>
                <a:moveTo>
                  <a:pt x="30394" y="61740"/>
                </a:moveTo>
                <a:lnTo>
                  <a:pt x="30394" y="65479"/>
                </a:lnTo>
                <a:lnTo>
                  <a:pt x="26654" y="65479"/>
                </a:lnTo>
                <a:lnTo>
                  <a:pt x="26654" y="61740"/>
                </a:lnTo>
                <a:close/>
                <a:moveTo>
                  <a:pt x="34273" y="61740"/>
                </a:moveTo>
                <a:lnTo>
                  <a:pt x="34273" y="65479"/>
                </a:lnTo>
                <a:lnTo>
                  <a:pt x="30534" y="65479"/>
                </a:lnTo>
                <a:lnTo>
                  <a:pt x="30534" y="61740"/>
                </a:lnTo>
                <a:close/>
                <a:moveTo>
                  <a:pt x="38153" y="61740"/>
                </a:moveTo>
                <a:lnTo>
                  <a:pt x="38153" y="65479"/>
                </a:lnTo>
                <a:lnTo>
                  <a:pt x="34413" y="65479"/>
                </a:lnTo>
                <a:lnTo>
                  <a:pt x="34413" y="61740"/>
                </a:lnTo>
                <a:close/>
                <a:moveTo>
                  <a:pt x="42032" y="61740"/>
                </a:moveTo>
                <a:lnTo>
                  <a:pt x="42032" y="65479"/>
                </a:lnTo>
                <a:lnTo>
                  <a:pt x="38293" y="65479"/>
                </a:lnTo>
                <a:lnTo>
                  <a:pt x="38293" y="61740"/>
                </a:lnTo>
                <a:close/>
                <a:moveTo>
                  <a:pt x="45912" y="61740"/>
                </a:moveTo>
                <a:lnTo>
                  <a:pt x="45912" y="65479"/>
                </a:lnTo>
                <a:lnTo>
                  <a:pt x="42171" y="65479"/>
                </a:lnTo>
                <a:lnTo>
                  <a:pt x="42171" y="61740"/>
                </a:lnTo>
                <a:close/>
                <a:moveTo>
                  <a:pt x="49788" y="61740"/>
                </a:moveTo>
                <a:lnTo>
                  <a:pt x="49788" y="65479"/>
                </a:lnTo>
                <a:lnTo>
                  <a:pt x="46049" y="65479"/>
                </a:lnTo>
                <a:lnTo>
                  <a:pt x="46049" y="61740"/>
                </a:lnTo>
                <a:close/>
                <a:moveTo>
                  <a:pt x="53671" y="61740"/>
                </a:moveTo>
                <a:lnTo>
                  <a:pt x="53671" y="65479"/>
                </a:lnTo>
                <a:lnTo>
                  <a:pt x="49930" y="65479"/>
                </a:lnTo>
                <a:lnTo>
                  <a:pt x="49930" y="61740"/>
                </a:lnTo>
                <a:close/>
                <a:moveTo>
                  <a:pt x="57524" y="61740"/>
                </a:moveTo>
                <a:lnTo>
                  <a:pt x="57524" y="65479"/>
                </a:lnTo>
                <a:lnTo>
                  <a:pt x="53809" y="65479"/>
                </a:lnTo>
                <a:lnTo>
                  <a:pt x="53809" y="61740"/>
                </a:lnTo>
                <a:close/>
                <a:moveTo>
                  <a:pt x="61404" y="61740"/>
                </a:moveTo>
                <a:lnTo>
                  <a:pt x="61404" y="65479"/>
                </a:lnTo>
                <a:lnTo>
                  <a:pt x="57666" y="65479"/>
                </a:lnTo>
                <a:lnTo>
                  <a:pt x="57666" y="61740"/>
                </a:lnTo>
                <a:close/>
                <a:moveTo>
                  <a:pt x="65283" y="61740"/>
                </a:moveTo>
                <a:lnTo>
                  <a:pt x="65283" y="65479"/>
                </a:lnTo>
                <a:lnTo>
                  <a:pt x="61545" y="65479"/>
                </a:lnTo>
                <a:lnTo>
                  <a:pt x="61545" y="61740"/>
                </a:lnTo>
                <a:close/>
                <a:moveTo>
                  <a:pt x="69163" y="61740"/>
                </a:moveTo>
                <a:lnTo>
                  <a:pt x="69163" y="65479"/>
                </a:lnTo>
                <a:lnTo>
                  <a:pt x="65425" y="65479"/>
                </a:lnTo>
                <a:lnTo>
                  <a:pt x="65425" y="61740"/>
                </a:lnTo>
                <a:close/>
                <a:moveTo>
                  <a:pt x="73042" y="61740"/>
                </a:moveTo>
                <a:lnTo>
                  <a:pt x="73042" y="65479"/>
                </a:lnTo>
                <a:lnTo>
                  <a:pt x="69304" y="65479"/>
                </a:lnTo>
                <a:lnTo>
                  <a:pt x="69304" y="61740"/>
                </a:lnTo>
                <a:close/>
                <a:moveTo>
                  <a:pt x="76922" y="61740"/>
                </a:moveTo>
                <a:lnTo>
                  <a:pt x="76922" y="65479"/>
                </a:lnTo>
                <a:lnTo>
                  <a:pt x="73182" y="65479"/>
                </a:lnTo>
                <a:lnTo>
                  <a:pt x="73182" y="61740"/>
                </a:lnTo>
                <a:close/>
                <a:moveTo>
                  <a:pt x="80801" y="61740"/>
                </a:moveTo>
                <a:lnTo>
                  <a:pt x="80801" y="65479"/>
                </a:lnTo>
                <a:lnTo>
                  <a:pt x="77063" y="65479"/>
                </a:lnTo>
                <a:lnTo>
                  <a:pt x="77063" y="61740"/>
                </a:lnTo>
                <a:close/>
                <a:moveTo>
                  <a:pt x="84681" y="61740"/>
                </a:moveTo>
                <a:lnTo>
                  <a:pt x="84681" y="65479"/>
                </a:lnTo>
                <a:lnTo>
                  <a:pt x="80943" y="65479"/>
                </a:lnTo>
                <a:lnTo>
                  <a:pt x="80943" y="61740"/>
                </a:lnTo>
                <a:close/>
                <a:moveTo>
                  <a:pt x="88560" y="61740"/>
                </a:moveTo>
                <a:lnTo>
                  <a:pt x="88560" y="65479"/>
                </a:lnTo>
                <a:lnTo>
                  <a:pt x="84822" y="65479"/>
                </a:lnTo>
                <a:lnTo>
                  <a:pt x="84822" y="61740"/>
                </a:lnTo>
                <a:close/>
                <a:moveTo>
                  <a:pt x="92440" y="61740"/>
                </a:moveTo>
                <a:lnTo>
                  <a:pt x="92440" y="65479"/>
                </a:lnTo>
                <a:lnTo>
                  <a:pt x="88702" y="65479"/>
                </a:lnTo>
                <a:lnTo>
                  <a:pt x="88702" y="61740"/>
                </a:lnTo>
                <a:close/>
                <a:moveTo>
                  <a:pt x="96319" y="61740"/>
                </a:moveTo>
                <a:lnTo>
                  <a:pt x="96319" y="65479"/>
                </a:lnTo>
                <a:lnTo>
                  <a:pt x="92581" y="65479"/>
                </a:lnTo>
                <a:lnTo>
                  <a:pt x="92581" y="61740"/>
                </a:lnTo>
                <a:close/>
                <a:moveTo>
                  <a:pt x="100199" y="61740"/>
                </a:moveTo>
                <a:lnTo>
                  <a:pt x="100199" y="65479"/>
                </a:lnTo>
                <a:lnTo>
                  <a:pt x="96461" y="65479"/>
                </a:lnTo>
                <a:lnTo>
                  <a:pt x="96461" y="61740"/>
                </a:lnTo>
                <a:close/>
                <a:moveTo>
                  <a:pt x="104078" y="61740"/>
                </a:moveTo>
                <a:lnTo>
                  <a:pt x="104078" y="65479"/>
                </a:lnTo>
                <a:lnTo>
                  <a:pt x="100340" y="65479"/>
                </a:lnTo>
                <a:lnTo>
                  <a:pt x="100340" y="61740"/>
                </a:lnTo>
                <a:close/>
                <a:moveTo>
                  <a:pt x="107958" y="61740"/>
                </a:moveTo>
                <a:lnTo>
                  <a:pt x="107958" y="65479"/>
                </a:lnTo>
                <a:lnTo>
                  <a:pt x="104220" y="65479"/>
                </a:lnTo>
                <a:lnTo>
                  <a:pt x="104220" y="61740"/>
                </a:lnTo>
                <a:close/>
                <a:moveTo>
                  <a:pt x="111837" y="61740"/>
                </a:moveTo>
                <a:lnTo>
                  <a:pt x="111837" y="65479"/>
                </a:lnTo>
                <a:lnTo>
                  <a:pt x="108099" y="65479"/>
                </a:lnTo>
                <a:lnTo>
                  <a:pt x="108099" y="61740"/>
                </a:lnTo>
                <a:close/>
                <a:moveTo>
                  <a:pt x="115717" y="61740"/>
                </a:moveTo>
                <a:lnTo>
                  <a:pt x="115717" y="65479"/>
                </a:lnTo>
                <a:lnTo>
                  <a:pt x="111979" y="65479"/>
                </a:lnTo>
                <a:lnTo>
                  <a:pt x="111979" y="61740"/>
                </a:lnTo>
                <a:close/>
                <a:moveTo>
                  <a:pt x="119596" y="61740"/>
                </a:moveTo>
                <a:lnTo>
                  <a:pt x="119596" y="65479"/>
                </a:lnTo>
                <a:lnTo>
                  <a:pt x="115855" y="65479"/>
                </a:lnTo>
                <a:lnTo>
                  <a:pt x="115855" y="61740"/>
                </a:lnTo>
                <a:close/>
                <a:moveTo>
                  <a:pt x="123476" y="61740"/>
                </a:moveTo>
                <a:lnTo>
                  <a:pt x="123476" y="65479"/>
                </a:lnTo>
                <a:lnTo>
                  <a:pt x="119735" y="65479"/>
                </a:lnTo>
                <a:lnTo>
                  <a:pt x="119735" y="61740"/>
                </a:lnTo>
                <a:close/>
                <a:moveTo>
                  <a:pt x="127355" y="61740"/>
                </a:moveTo>
                <a:lnTo>
                  <a:pt x="127355" y="65479"/>
                </a:lnTo>
                <a:lnTo>
                  <a:pt x="123614" y="65479"/>
                </a:lnTo>
                <a:lnTo>
                  <a:pt x="123614" y="61740"/>
                </a:lnTo>
                <a:close/>
                <a:moveTo>
                  <a:pt x="131235" y="61740"/>
                </a:moveTo>
                <a:lnTo>
                  <a:pt x="131235" y="65479"/>
                </a:lnTo>
                <a:lnTo>
                  <a:pt x="127494" y="65479"/>
                </a:lnTo>
                <a:lnTo>
                  <a:pt x="127494" y="61740"/>
                </a:lnTo>
                <a:close/>
                <a:moveTo>
                  <a:pt x="135114" y="61740"/>
                </a:moveTo>
                <a:lnTo>
                  <a:pt x="135114" y="65479"/>
                </a:lnTo>
                <a:lnTo>
                  <a:pt x="131373" y="65479"/>
                </a:lnTo>
                <a:lnTo>
                  <a:pt x="131373" y="61740"/>
                </a:lnTo>
                <a:close/>
                <a:moveTo>
                  <a:pt x="7114" y="65619"/>
                </a:moveTo>
                <a:lnTo>
                  <a:pt x="7114" y="69359"/>
                </a:lnTo>
                <a:lnTo>
                  <a:pt x="3376" y="69359"/>
                </a:lnTo>
                <a:lnTo>
                  <a:pt x="3376" y="65619"/>
                </a:lnTo>
                <a:close/>
                <a:moveTo>
                  <a:pt x="10993" y="65619"/>
                </a:moveTo>
                <a:lnTo>
                  <a:pt x="10993" y="69359"/>
                </a:lnTo>
                <a:lnTo>
                  <a:pt x="7256" y="69359"/>
                </a:lnTo>
                <a:lnTo>
                  <a:pt x="7256" y="65619"/>
                </a:lnTo>
                <a:close/>
                <a:moveTo>
                  <a:pt x="14873" y="65619"/>
                </a:moveTo>
                <a:lnTo>
                  <a:pt x="14873" y="69359"/>
                </a:lnTo>
                <a:lnTo>
                  <a:pt x="11135" y="69359"/>
                </a:lnTo>
                <a:lnTo>
                  <a:pt x="11135" y="65619"/>
                </a:lnTo>
                <a:close/>
                <a:moveTo>
                  <a:pt x="18752" y="65619"/>
                </a:moveTo>
                <a:lnTo>
                  <a:pt x="18752" y="69359"/>
                </a:lnTo>
                <a:lnTo>
                  <a:pt x="15015" y="69359"/>
                </a:lnTo>
                <a:lnTo>
                  <a:pt x="15015" y="65619"/>
                </a:lnTo>
                <a:close/>
                <a:moveTo>
                  <a:pt x="22632" y="65619"/>
                </a:moveTo>
                <a:lnTo>
                  <a:pt x="22632" y="69359"/>
                </a:lnTo>
                <a:lnTo>
                  <a:pt x="18894" y="69359"/>
                </a:lnTo>
                <a:lnTo>
                  <a:pt x="18894" y="65619"/>
                </a:lnTo>
                <a:close/>
                <a:moveTo>
                  <a:pt x="26514" y="65619"/>
                </a:moveTo>
                <a:lnTo>
                  <a:pt x="26514" y="69359"/>
                </a:lnTo>
                <a:lnTo>
                  <a:pt x="22775" y="69359"/>
                </a:lnTo>
                <a:lnTo>
                  <a:pt x="22775" y="65619"/>
                </a:lnTo>
                <a:close/>
                <a:moveTo>
                  <a:pt x="30394" y="65619"/>
                </a:moveTo>
                <a:lnTo>
                  <a:pt x="30394" y="69359"/>
                </a:lnTo>
                <a:lnTo>
                  <a:pt x="26654" y="69359"/>
                </a:lnTo>
                <a:lnTo>
                  <a:pt x="26654" y="65619"/>
                </a:lnTo>
                <a:close/>
                <a:moveTo>
                  <a:pt x="34273" y="65619"/>
                </a:moveTo>
                <a:lnTo>
                  <a:pt x="34273" y="69359"/>
                </a:lnTo>
                <a:lnTo>
                  <a:pt x="30534" y="69359"/>
                </a:lnTo>
                <a:lnTo>
                  <a:pt x="30534" y="65619"/>
                </a:lnTo>
                <a:close/>
                <a:moveTo>
                  <a:pt x="38153" y="65619"/>
                </a:moveTo>
                <a:lnTo>
                  <a:pt x="38153" y="69359"/>
                </a:lnTo>
                <a:lnTo>
                  <a:pt x="34413" y="69359"/>
                </a:lnTo>
                <a:lnTo>
                  <a:pt x="34413" y="65619"/>
                </a:lnTo>
                <a:close/>
                <a:moveTo>
                  <a:pt x="42032" y="65619"/>
                </a:moveTo>
                <a:lnTo>
                  <a:pt x="42032" y="69359"/>
                </a:lnTo>
                <a:lnTo>
                  <a:pt x="38293" y="69359"/>
                </a:lnTo>
                <a:lnTo>
                  <a:pt x="38293" y="65619"/>
                </a:lnTo>
                <a:close/>
                <a:moveTo>
                  <a:pt x="45912" y="65619"/>
                </a:moveTo>
                <a:lnTo>
                  <a:pt x="45912" y="69359"/>
                </a:lnTo>
                <a:lnTo>
                  <a:pt x="42171" y="69359"/>
                </a:lnTo>
                <a:lnTo>
                  <a:pt x="42171" y="65619"/>
                </a:lnTo>
                <a:close/>
                <a:moveTo>
                  <a:pt x="49788" y="65619"/>
                </a:moveTo>
                <a:lnTo>
                  <a:pt x="49788" y="69359"/>
                </a:lnTo>
                <a:lnTo>
                  <a:pt x="46049" y="69359"/>
                </a:lnTo>
                <a:lnTo>
                  <a:pt x="46049" y="65619"/>
                </a:lnTo>
                <a:close/>
                <a:moveTo>
                  <a:pt x="53671" y="65619"/>
                </a:moveTo>
                <a:lnTo>
                  <a:pt x="53671" y="69359"/>
                </a:lnTo>
                <a:lnTo>
                  <a:pt x="49930" y="69359"/>
                </a:lnTo>
                <a:lnTo>
                  <a:pt x="49930" y="65619"/>
                </a:lnTo>
                <a:close/>
                <a:moveTo>
                  <a:pt x="57524" y="65619"/>
                </a:moveTo>
                <a:lnTo>
                  <a:pt x="57524" y="69359"/>
                </a:lnTo>
                <a:lnTo>
                  <a:pt x="53809" y="69359"/>
                </a:lnTo>
                <a:lnTo>
                  <a:pt x="53809" y="65619"/>
                </a:lnTo>
                <a:close/>
                <a:moveTo>
                  <a:pt x="61404" y="65619"/>
                </a:moveTo>
                <a:lnTo>
                  <a:pt x="61404" y="69359"/>
                </a:lnTo>
                <a:lnTo>
                  <a:pt x="57666" y="69359"/>
                </a:lnTo>
                <a:lnTo>
                  <a:pt x="57666" y="65619"/>
                </a:lnTo>
                <a:close/>
                <a:moveTo>
                  <a:pt x="65283" y="65619"/>
                </a:moveTo>
                <a:lnTo>
                  <a:pt x="65283" y="69359"/>
                </a:lnTo>
                <a:lnTo>
                  <a:pt x="61545" y="69359"/>
                </a:lnTo>
                <a:lnTo>
                  <a:pt x="61545" y="65619"/>
                </a:lnTo>
                <a:close/>
                <a:moveTo>
                  <a:pt x="69163" y="65619"/>
                </a:moveTo>
                <a:lnTo>
                  <a:pt x="69163" y="69359"/>
                </a:lnTo>
                <a:lnTo>
                  <a:pt x="65425" y="69359"/>
                </a:lnTo>
                <a:lnTo>
                  <a:pt x="65425" y="65619"/>
                </a:lnTo>
                <a:close/>
                <a:moveTo>
                  <a:pt x="73042" y="65619"/>
                </a:moveTo>
                <a:lnTo>
                  <a:pt x="73042" y="69359"/>
                </a:lnTo>
                <a:lnTo>
                  <a:pt x="69304" y="69359"/>
                </a:lnTo>
                <a:lnTo>
                  <a:pt x="69304" y="65619"/>
                </a:lnTo>
                <a:close/>
                <a:moveTo>
                  <a:pt x="76922" y="65619"/>
                </a:moveTo>
                <a:lnTo>
                  <a:pt x="76922" y="69359"/>
                </a:lnTo>
                <a:lnTo>
                  <a:pt x="73182" y="69359"/>
                </a:lnTo>
                <a:lnTo>
                  <a:pt x="73182" y="65619"/>
                </a:lnTo>
                <a:close/>
                <a:moveTo>
                  <a:pt x="80801" y="65619"/>
                </a:moveTo>
                <a:lnTo>
                  <a:pt x="80801" y="69359"/>
                </a:lnTo>
                <a:lnTo>
                  <a:pt x="77063" y="69359"/>
                </a:lnTo>
                <a:lnTo>
                  <a:pt x="77063" y="65619"/>
                </a:lnTo>
                <a:close/>
                <a:moveTo>
                  <a:pt x="84681" y="65619"/>
                </a:moveTo>
                <a:lnTo>
                  <a:pt x="84681" y="69359"/>
                </a:lnTo>
                <a:lnTo>
                  <a:pt x="80943" y="69359"/>
                </a:lnTo>
                <a:lnTo>
                  <a:pt x="80943" y="65619"/>
                </a:lnTo>
                <a:close/>
                <a:moveTo>
                  <a:pt x="88560" y="65619"/>
                </a:moveTo>
                <a:lnTo>
                  <a:pt x="88560" y="69359"/>
                </a:lnTo>
                <a:lnTo>
                  <a:pt x="84822" y="69359"/>
                </a:lnTo>
                <a:lnTo>
                  <a:pt x="84822" y="65619"/>
                </a:lnTo>
                <a:close/>
                <a:moveTo>
                  <a:pt x="92440" y="65619"/>
                </a:moveTo>
                <a:lnTo>
                  <a:pt x="92440" y="69359"/>
                </a:lnTo>
                <a:lnTo>
                  <a:pt x="88702" y="69359"/>
                </a:lnTo>
                <a:lnTo>
                  <a:pt x="88702" y="65619"/>
                </a:lnTo>
                <a:close/>
                <a:moveTo>
                  <a:pt x="96319" y="65619"/>
                </a:moveTo>
                <a:lnTo>
                  <a:pt x="96319" y="69359"/>
                </a:lnTo>
                <a:lnTo>
                  <a:pt x="92581" y="69359"/>
                </a:lnTo>
                <a:lnTo>
                  <a:pt x="92581" y="65619"/>
                </a:lnTo>
                <a:close/>
                <a:moveTo>
                  <a:pt x="100199" y="65619"/>
                </a:moveTo>
                <a:lnTo>
                  <a:pt x="100199" y="69359"/>
                </a:lnTo>
                <a:lnTo>
                  <a:pt x="96461" y="69359"/>
                </a:lnTo>
                <a:lnTo>
                  <a:pt x="96461" y="65619"/>
                </a:lnTo>
                <a:close/>
                <a:moveTo>
                  <a:pt x="104078" y="65619"/>
                </a:moveTo>
                <a:lnTo>
                  <a:pt x="104078" y="69359"/>
                </a:lnTo>
                <a:lnTo>
                  <a:pt x="100340" y="69359"/>
                </a:lnTo>
                <a:lnTo>
                  <a:pt x="100340" y="65619"/>
                </a:lnTo>
                <a:close/>
                <a:moveTo>
                  <a:pt x="107958" y="65619"/>
                </a:moveTo>
                <a:lnTo>
                  <a:pt x="107958" y="69359"/>
                </a:lnTo>
                <a:lnTo>
                  <a:pt x="104220" y="69359"/>
                </a:lnTo>
                <a:lnTo>
                  <a:pt x="104220" y="65619"/>
                </a:lnTo>
                <a:close/>
                <a:moveTo>
                  <a:pt x="111837" y="65619"/>
                </a:moveTo>
                <a:lnTo>
                  <a:pt x="111837" y="69359"/>
                </a:lnTo>
                <a:lnTo>
                  <a:pt x="108099" y="69359"/>
                </a:lnTo>
                <a:lnTo>
                  <a:pt x="108099" y="65619"/>
                </a:lnTo>
                <a:close/>
                <a:moveTo>
                  <a:pt x="115717" y="65619"/>
                </a:moveTo>
                <a:lnTo>
                  <a:pt x="115717" y="69359"/>
                </a:lnTo>
                <a:lnTo>
                  <a:pt x="111979" y="69359"/>
                </a:lnTo>
                <a:lnTo>
                  <a:pt x="111979" y="65619"/>
                </a:lnTo>
                <a:close/>
                <a:moveTo>
                  <a:pt x="119596" y="65619"/>
                </a:moveTo>
                <a:lnTo>
                  <a:pt x="119596" y="69359"/>
                </a:lnTo>
                <a:lnTo>
                  <a:pt x="115855" y="69359"/>
                </a:lnTo>
                <a:lnTo>
                  <a:pt x="115855" y="65619"/>
                </a:lnTo>
                <a:close/>
                <a:moveTo>
                  <a:pt x="123476" y="65619"/>
                </a:moveTo>
                <a:lnTo>
                  <a:pt x="123476" y="69359"/>
                </a:lnTo>
                <a:lnTo>
                  <a:pt x="119735" y="69359"/>
                </a:lnTo>
                <a:lnTo>
                  <a:pt x="119735" y="65619"/>
                </a:lnTo>
                <a:close/>
                <a:moveTo>
                  <a:pt x="127355" y="65619"/>
                </a:moveTo>
                <a:lnTo>
                  <a:pt x="127355" y="69359"/>
                </a:lnTo>
                <a:lnTo>
                  <a:pt x="123614" y="69359"/>
                </a:lnTo>
                <a:lnTo>
                  <a:pt x="123614" y="65619"/>
                </a:lnTo>
                <a:close/>
                <a:moveTo>
                  <a:pt x="131235" y="65619"/>
                </a:moveTo>
                <a:lnTo>
                  <a:pt x="131235" y="69359"/>
                </a:lnTo>
                <a:lnTo>
                  <a:pt x="127494" y="69359"/>
                </a:lnTo>
                <a:lnTo>
                  <a:pt x="127494" y="65619"/>
                </a:lnTo>
                <a:close/>
                <a:moveTo>
                  <a:pt x="135114" y="65619"/>
                </a:moveTo>
                <a:lnTo>
                  <a:pt x="135114" y="69359"/>
                </a:lnTo>
                <a:lnTo>
                  <a:pt x="131373" y="69359"/>
                </a:lnTo>
                <a:lnTo>
                  <a:pt x="131373" y="65619"/>
                </a:lnTo>
                <a:close/>
                <a:moveTo>
                  <a:pt x="7114" y="69499"/>
                </a:moveTo>
                <a:lnTo>
                  <a:pt x="7114" y="73238"/>
                </a:lnTo>
                <a:lnTo>
                  <a:pt x="3376" y="73238"/>
                </a:lnTo>
                <a:lnTo>
                  <a:pt x="3376" y="69499"/>
                </a:lnTo>
                <a:close/>
                <a:moveTo>
                  <a:pt x="10993" y="69499"/>
                </a:moveTo>
                <a:lnTo>
                  <a:pt x="10993" y="73238"/>
                </a:lnTo>
                <a:lnTo>
                  <a:pt x="7256" y="73238"/>
                </a:lnTo>
                <a:lnTo>
                  <a:pt x="7256" y="69499"/>
                </a:lnTo>
                <a:close/>
                <a:moveTo>
                  <a:pt x="14873" y="69499"/>
                </a:moveTo>
                <a:lnTo>
                  <a:pt x="14873" y="73238"/>
                </a:lnTo>
                <a:lnTo>
                  <a:pt x="11135" y="73238"/>
                </a:lnTo>
                <a:lnTo>
                  <a:pt x="11135" y="69499"/>
                </a:lnTo>
                <a:close/>
                <a:moveTo>
                  <a:pt x="18752" y="69499"/>
                </a:moveTo>
                <a:lnTo>
                  <a:pt x="18752" y="73238"/>
                </a:lnTo>
                <a:lnTo>
                  <a:pt x="15015" y="73238"/>
                </a:lnTo>
                <a:lnTo>
                  <a:pt x="15015" y="69499"/>
                </a:lnTo>
                <a:close/>
                <a:moveTo>
                  <a:pt x="22632" y="69499"/>
                </a:moveTo>
                <a:lnTo>
                  <a:pt x="22632" y="73238"/>
                </a:lnTo>
                <a:lnTo>
                  <a:pt x="18894" y="73238"/>
                </a:lnTo>
                <a:lnTo>
                  <a:pt x="18894" y="69499"/>
                </a:lnTo>
                <a:close/>
                <a:moveTo>
                  <a:pt x="26514" y="69499"/>
                </a:moveTo>
                <a:lnTo>
                  <a:pt x="26514" y="73238"/>
                </a:lnTo>
                <a:lnTo>
                  <a:pt x="22775" y="73238"/>
                </a:lnTo>
                <a:lnTo>
                  <a:pt x="22775" y="69499"/>
                </a:lnTo>
                <a:close/>
                <a:moveTo>
                  <a:pt x="30394" y="69499"/>
                </a:moveTo>
                <a:lnTo>
                  <a:pt x="30394" y="73238"/>
                </a:lnTo>
                <a:lnTo>
                  <a:pt x="26654" y="73238"/>
                </a:lnTo>
                <a:lnTo>
                  <a:pt x="26654" y="69499"/>
                </a:lnTo>
                <a:close/>
                <a:moveTo>
                  <a:pt x="34273" y="69499"/>
                </a:moveTo>
                <a:lnTo>
                  <a:pt x="34273" y="73238"/>
                </a:lnTo>
                <a:lnTo>
                  <a:pt x="30534" y="73238"/>
                </a:lnTo>
                <a:lnTo>
                  <a:pt x="30534" y="69499"/>
                </a:lnTo>
                <a:close/>
                <a:moveTo>
                  <a:pt x="38153" y="69499"/>
                </a:moveTo>
                <a:lnTo>
                  <a:pt x="38153" y="73238"/>
                </a:lnTo>
                <a:lnTo>
                  <a:pt x="34413" y="73238"/>
                </a:lnTo>
                <a:lnTo>
                  <a:pt x="34413" y="69499"/>
                </a:lnTo>
                <a:close/>
                <a:moveTo>
                  <a:pt x="42032" y="69499"/>
                </a:moveTo>
                <a:lnTo>
                  <a:pt x="42032" y="73238"/>
                </a:lnTo>
                <a:lnTo>
                  <a:pt x="38293" y="73238"/>
                </a:lnTo>
                <a:lnTo>
                  <a:pt x="38293" y="69499"/>
                </a:lnTo>
                <a:close/>
                <a:moveTo>
                  <a:pt x="45912" y="69499"/>
                </a:moveTo>
                <a:lnTo>
                  <a:pt x="45912" y="73238"/>
                </a:lnTo>
                <a:lnTo>
                  <a:pt x="42171" y="73238"/>
                </a:lnTo>
                <a:lnTo>
                  <a:pt x="42171" y="69499"/>
                </a:lnTo>
                <a:close/>
                <a:moveTo>
                  <a:pt x="49788" y="69499"/>
                </a:moveTo>
                <a:lnTo>
                  <a:pt x="49788" y="73238"/>
                </a:lnTo>
                <a:lnTo>
                  <a:pt x="46049" y="73238"/>
                </a:lnTo>
                <a:lnTo>
                  <a:pt x="46049" y="69499"/>
                </a:lnTo>
                <a:close/>
                <a:moveTo>
                  <a:pt x="53671" y="69499"/>
                </a:moveTo>
                <a:lnTo>
                  <a:pt x="53671" y="73238"/>
                </a:lnTo>
                <a:lnTo>
                  <a:pt x="49930" y="73238"/>
                </a:lnTo>
                <a:lnTo>
                  <a:pt x="49930" y="69499"/>
                </a:lnTo>
                <a:close/>
                <a:moveTo>
                  <a:pt x="57524" y="69499"/>
                </a:moveTo>
                <a:lnTo>
                  <a:pt x="57524" y="73238"/>
                </a:lnTo>
                <a:lnTo>
                  <a:pt x="53809" y="73238"/>
                </a:lnTo>
                <a:lnTo>
                  <a:pt x="53809" y="69499"/>
                </a:lnTo>
                <a:close/>
                <a:moveTo>
                  <a:pt x="61404" y="69499"/>
                </a:moveTo>
                <a:lnTo>
                  <a:pt x="61404" y="73238"/>
                </a:lnTo>
                <a:lnTo>
                  <a:pt x="57666" y="73238"/>
                </a:lnTo>
                <a:lnTo>
                  <a:pt x="57666" y="69499"/>
                </a:lnTo>
                <a:close/>
                <a:moveTo>
                  <a:pt x="65283" y="69499"/>
                </a:moveTo>
                <a:lnTo>
                  <a:pt x="65283" y="73238"/>
                </a:lnTo>
                <a:lnTo>
                  <a:pt x="61545" y="73238"/>
                </a:lnTo>
                <a:lnTo>
                  <a:pt x="61545" y="69499"/>
                </a:lnTo>
                <a:close/>
                <a:moveTo>
                  <a:pt x="69163" y="69499"/>
                </a:moveTo>
                <a:lnTo>
                  <a:pt x="69163" y="73238"/>
                </a:lnTo>
                <a:lnTo>
                  <a:pt x="65425" y="73238"/>
                </a:lnTo>
                <a:lnTo>
                  <a:pt x="65425" y="69499"/>
                </a:lnTo>
                <a:close/>
                <a:moveTo>
                  <a:pt x="73042" y="69499"/>
                </a:moveTo>
                <a:lnTo>
                  <a:pt x="73042" y="73238"/>
                </a:lnTo>
                <a:lnTo>
                  <a:pt x="69304" y="73238"/>
                </a:lnTo>
                <a:lnTo>
                  <a:pt x="69304" y="69499"/>
                </a:lnTo>
                <a:close/>
                <a:moveTo>
                  <a:pt x="76922" y="69499"/>
                </a:moveTo>
                <a:lnTo>
                  <a:pt x="76922" y="73238"/>
                </a:lnTo>
                <a:lnTo>
                  <a:pt x="73182" y="73238"/>
                </a:lnTo>
                <a:lnTo>
                  <a:pt x="73182" y="69499"/>
                </a:lnTo>
                <a:close/>
                <a:moveTo>
                  <a:pt x="80801" y="69499"/>
                </a:moveTo>
                <a:lnTo>
                  <a:pt x="80801" y="73238"/>
                </a:lnTo>
                <a:lnTo>
                  <a:pt x="77063" y="73238"/>
                </a:lnTo>
                <a:lnTo>
                  <a:pt x="77063" y="69499"/>
                </a:lnTo>
                <a:close/>
                <a:moveTo>
                  <a:pt x="84681" y="69499"/>
                </a:moveTo>
                <a:lnTo>
                  <a:pt x="84681" y="73238"/>
                </a:lnTo>
                <a:lnTo>
                  <a:pt x="80943" y="73238"/>
                </a:lnTo>
                <a:lnTo>
                  <a:pt x="80943" y="69499"/>
                </a:lnTo>
                <a:close/>
                <a:moveTo>
                  <a:pt x="88560" y="69499"/>
                </a:moveTo>
                <a:lnTo>
                  <a:pt x="88560" y="73238"/>
                </a:lnTo>
                <a:lnTo>
                  <a:pt x="84822" y="73238"/>
                </a:lnTo>
                <a:lnTo>
                  <a:pt x="84822" y="69499"/>
                </a:lnTo>
                <a:close/>
                <a:moveTo>
                  <a:pt x="92440" y="69499"/>
                </a:moveTo>
                <a:lnTo>
                  <a:pt x="92440" y="73238"/>
                </a:lnTo>
                <a:lnTo>
                  <a:pt x="88702" y="73238"/>
                </a:lnTo>
                <a:lnTo>
                  <a:pt x="88702" y="69499"/>
                </a:lnTo>
                <a:close/>
                <a:moveTo>
                  <a:pt x="96319" y="69499"/>
                </a:moveTo>
                <a:lnTo>
                  <a:pt x="96319" y="73238"/>
                </a:lnTo>
                <a:lnTo>
                  <a:pt x="92581" y="73238"/>
                </a:lnTo>
                <a:lnTo>
                  <a:pt x="92581" y="69499"/>
                </a:lnTo>
                <a:close/>
                <a:moveTo>
                  <a:pt x="100199" y="69499"/>
                </a:moveTo>
                <a:lnTo>
                  <a:pt x="100199" y="73238"/>
                </a:lnTo>
                <a:lnTo>
                  <a:pt x="96461" y="73238"/>
                </a:lnTo>
                <a:lnTo>
                  <a:pt x="96461" y="69499"/>
                </a:lnTo>
                <a:close/>
                <a:moveTo>
                  <a:pt x="104078" y="69499"/>
                </a:moveTo>
                <a:lnTo>
                  <a:pt x="104078" y="73238"/>
                </a:lnTo>
                <a:lnTo>
                  <a:pt x="100340" y="73238"/>
                </a:lnTo>
                <a:lnTo>
                  <a:pt x="100340" y="69499"/>
                </a:lnTo>
                <a:close/>
                <a:moveTo>
                  <a:pt x="107958" y="69499"/>
                </a:moveTo>
                <a:lnTo>
                  <a:pt x="107958" y="73238"/>
                </a:lnTo>
                <a:lnTo>
                  <a:pt x="104220" y="73238"/>
                </a:lnTo>
                <a:lnTo>
                  <a:pt x="104220" y="69499"/>
                </a:lnTo>
                <a:close/>
                <a:moveTo>
                  <a:pt x="111837" y="69499"/>
                </a:moveTo>
                <a:lnTo>
                  <a:pt x="111837" y="73238"/>
                </a:lnTo>
                <a:lnTo>
                  <a:pt x="108099" y="73238"/>
                </a:lnTo>
                <a:lnTo>
                  <a:pt x="108099" y="69499"/>
                </a:lnTo>
                <a:close/>
                <a:moveTo>
                  <a:pt x="115717" y="69499"/>
                </a:moveTo>
                <a:lnTo>
                  <a:pt x="115717" y="73238"/>
                </a:lnTo>
                <a:lnTo>
                  <a:pt x="111979" y="73238"/>
                </a:lnTo>
                <a:lnTo>
                  <a:pt x="111979" y="69499"/>
                </a:lnTo>
                <a:close/>
                <a:moveTo>
                  <a:pt x="119596" y="69499"/>
                </a:moveTo>
                <a:lnTo>
                  <a:pt x="119596" y="73238"/>
                </a:lnTo>
                <a:lnTo>
                  <a:pt x="115855" y="73238"/>
                </a:lnTo>
                <a:lnTo>
                  <a:pt x="115855" y="69499"/>
                </a:lnTo>
                <a:close/>
                <a:moveTo>
                  <a:pt x="123476" y="69499"/>
                </a:moveTo>
                <a:lnTo>
                  <a:pt x="123476" y="73238"/>
                </a:lnTo>
                <a:lnTo>
                  <a:pt x="119735" y="73238"/>
                </a:lnTo>
                <a:lnTo>
                  <a:pt x="119735" y="69499"/>
                </a:lnTo>
                <a:close/>
                <a:moveTo>
                  <a:pt x="127355" y="69499"/>
                </a:moveTo>
                <a:lnTo>
                  <a:pt x="127355" y="73238"/>
                </a:lnTo>
                <a:lnTo>
                  <a:pt x="123614" y="73238"/>
                </a:lnTo>
                <a:lnTo>
                  <a:pt x="123614" y="69499"/>
                </a:lnTo>
                <a:close/>
                <a:moveTo>
                  <a:pt x="131235" y="69499"/>
                </a:moveTo>
                <a:lnTo>
                  <a:pt x="131235" y="73238"/>
                </a:lnTo>
                <a:lnTo>
                  <a:pt x="127494" y="73238"/>
                </a:lnTo>
                <a:lnTo>
                  <a:pt x="127494" y="69499"/>
                </a:lnTo>
                <a:close/>
                <a:moveTo>
                  <a:pt x="135114" y="69499"/>
                </a:moveTo>
                <a:lnTo>
                  <a:pt x="135114" y="73238"/>
                </a:lnTo>
                <a:lnTo>
                  <a:pt x="131373" y="73238"/>
                </a:lnTo>
                <a:lnTo>
                  <a:pt x="131373" y="69499"/>
                </a:lnTo>
                <a:close/>
                <a:moveTo>
                  <a:pt x="7114" y="73380"/>
                </a:moveTo>
                <a:lnTo>
                  <a:pt x="7114" y="77119"/>
                </a:lnTo>
                <a:lnTo>
                  <a:pt x="3376" y="77119"/>
                </a:lnTo>
                <a:lnTo>
                  <a:pt x="3376" y="73380"/>
                </a:lnTo>
                <a:close/>
                <a:moveTo>
                  <a:pt x="10993" y="73380"/>
                </a:moveTo>
                <a:lnTo>
                  <a:pt x="10993" y="77119"/>
                </a:lnTo>
                <a:lnTo>
                  <a:pt x="7256" y="77119"/>
                </a:lnTo>
                <a:lnTo>
                  <a:pt x="7256" y="73380"/>
                </a:lnTo>
                <a:close/>
                <a:moveTo>
                  <a:pt x="14873" y="73380"/>
                </a:moveTo>
                <a:lnTo>
                  <a:pt x="14873" y="77119"/>
                </a:lnTo>
                <a:lnTo>
                  <a:pt x="11135" y="77119"/>
                </a:lnTo>
                <a:lnTo>
                  <a:pt x="11135" y="73380"/>
                </a:lnTo>
                <a:close/>
                <a:moveTo>
                  <a:pt x="18752" y="73380"/>
                </a:moveTo>
                <a:lnTo>
                  <a:pt x="18752" y="77119"/>
                </a:lnTo>
                <a:lnTo>
                  <a:pt x="15015" y="77119"/>
                </a:lnTo>
                <a:lnTo>
                  <a:pt x="15015" y="73380"/>
                </a:lnTo>
                <a:close/>
                <a:moveTo>
                  <a:pt x="22632" y="73380"/>
                </a:moveTo>
                <a:lnTo>
                  <a:pt x="22632" y="77119"/>
                </a:lnTo>
                <a:lnTo>
                  <a:pt x="18894" y="77119"/>
                </a:lnTo>
                <a:lnTo>
                  <a:pt x="18894" y="73380"/>
                </a:lnTo>
                <a:close/>
                <a:moveTo>
                  <a:pt x="26514" y="73380"/>
                </a:moveTo>
                <a:lnTo>
                  <a:pt x="26514" y="77119"/>
                </a:lnTo>
                <a:lnTo>
                  <a:pt x="22775" y="77119"/>
                </a:lnTo>
                <a:lnTo>
                  <a:pt x="22775" y="73380"/>
                </a:lnTo>
                <a:close/>
                <a:moveTo>
                  <a:pt x="30394" y="73380"/>
                </a:moveTo>
                <a:lnTo>
                  <a:pt x="30394" y="77119"/>
                </a:lnTo>
                <a:lnTo>
                  <a:pt x="26654" y="77119"/>
                </a:lnTo>
                <a:lnTo>
                  <a:pt x="26654" y="73380"/>
                </a:lnTo>
                <a:close/>
                <a:moveTo>
                  <a:pt x="34273" y="73380"/>
                </a:moveTo>
                <a:lnTo>
                  <a:pt x="34273" y="77119"/>
                </a:lnTo>
                <a:lnTo>
                  <a:pt x="30534" y="77119"/>
                </a:lnTo>
                <a:lnTo>
                  <a:pt x="30534" y="73380"/>
                </a:lnTo>
                <a:close/>
                <a:moveTo>
                  <a:pt x="38153" y="73380"/>
                </a:moveTo>
                <a:lnTo>
                  <a:pt x="38153" y="77119"/>
                </a:lnTo>
                <a:lnTo>
                  <a:pt x="34413" y="77119"/>
                </a:lnTo>
                <a:lnTo>
                  <a:pt x="34413" y="73380"/>
                </a:lnTo>
                <a:close/>
                <a:moveTo>
                  <a:pt x="42032" y="73380"/>
                </a:moveTo>
                <a:lnTo>
                  <a:pt x="42032" y="77119"/>
                </a:lnTo>
                <a:lnTo>
                  <a:pt x="38293" y="77119"/>
                </a:lnTo>
                <a:lnTo>
                  <a:pt x="38293" y="73380"/>
                </a:lnTo>
                <a:close/>
                <a:moveTo>
                  <a:pt x="45912" y="73380"/>
                </a:moveTo>
                <a:lnTo>
                  <a:pt x="45912" y="77119"/>
                </a:lnTo>
                <a:lnTo>
                  <a:pt x="42171" y="77119"/>
                </a:lnTo>
                <a:lnTo>
                  <a:pt x="42171" y="73380"/>
                </a:lnTo>
                <a:close/>
                <a:moveTo>
                  <a:pt x="49788" y="73380"/>
                </a:moveTo>
                <a:lnTo>
                  <a:pt x="49788" y="77119"/>
                </a:lnTo>
                <a:lnTo>
                  <a:pt x="46049" y="77119"/>
                </a:lnTo>
                <a:lnTo>
                  <a:pt x="46049" y="73380"/>
                </a:lnTo>
                <a:close/>
                <a:moveTo>
                  <a:pt x="53671" y="73380"/>
                </a:moveTo>
                <a:lnTo>
                  <a:pt x="53671" y="77119"/>
                </a:lnTo>
                <a:lnTo>
                  <a:pt x="49930" y="77119"/>
                </a:lnTo>
                <a:lnTo>
                  <a:pt x="49930" y="73380"/>
                </a:lnTo>
                <a:close/>
                <a:moveTo>
                  <a:pt x="57524" y="73380"/>
                </a:moveTo>
                <a:lnTo>
                  <a:pt x="57524" y="77119"/>
                </a:lnTo>
                <a:lnTo>
                  <a:pt x="53809" y="77119"/>
                </a:lnTo>
                <a:lnTo>
                  <a:pt x="53809" y="73380"/>
                </a:lnTo>
                <a:close/>
                <a:moveTo>
                  <a:pt x="61404" y="73380"/>
                </a:moveTo>
                <a:lnTo>
                  <a:pt x="61404" y="77119"/>
                </a:lnTo>
                <a:lnTo>
                  <a:pt x="57666" y="77119"/>
                </a:lnTo>
                <a:lnTo>
                  <a:pt x="57666" y="73380"/>
                </a:lnTo>
                <a:close/>
                <a:moveTo>
                  <a:pt x="65283" y="73380"/>
                </a:moveTo>
                <a:lnTo>
                  <a:pt x="65283" y="77119"/>
                </a:lnTo>
                <a:lnTo>
                  <a:pt x="61545" y="77119"/>
                </a:lnTo>
                <a:lnTo>
                  <a:pt x="61545" y="73380"/>
                </a:lnTo>
                <a:close/>
                <a:moveTo>
                  <a:pt x="69163" y="73380"/>
                </a:moveTo>
                <a:lnTo>
                  <a:pt x="69163" y="77119"/>
                </a:lnTo>
                <a:lnTo>
                  <a:pt x="65425" y="77119"/>
                </a:lnTo>
                <a:lnTo>
                  <a:pt x="65425" y="73380"/>
                </a:lnTo>
                <a:close/>
                <a:moveTo>
                  <a:pt x="73042" y="73380"/>
                </a:moveTo>
                <a:lnTo>
                  <a:pt x="73042" y="77119"/>
                </a:lnTo>
                <a:lnTo>
                  <a:pt x="69304" y="77119"/>
                </a:lnTo>
                <a:lnTo>
                  <a:pt x="69304" y="73380"/>
                </a:lnTo>
                <a:close/>
                <a:moveTo>
                  <a:pt x="76922" y="73380"/>
                </a:moveTo>
                <a:lnTo>
                  <a:pt x="76922" y="77119"/>
                </a:lnTo>
                <a:lnTo>
                  <a:pt x="73182" y="77119"/>
                </a:lnTo>
                <a:lnTo>
                  <a:pt x="73182" y="73380"/>
                </a:lnTo>
                <a:close/>
                <a:moveTo>
                  <a:pt x="80801" y="73380"/>
                </a:moveTo>
                <a:lnTo>
                  <a:pt x="80801" y="77119"/>
                </a:lnTo>
                <a:lnTo>
                  <a:pt x="77063" y="77119"/>
                </a:lnTo>
                <a:lnTo>
                  <a:pt x="77063" y="73380"/>
                </a:lnTo>
                <a:close/>
                <a:moveTo>
                  <a:pt x="84681" y="73380"/>
                </a:moveTo>
                <a:lnTo>
                  <a:pt x="84681" y="77119"/>
                </a:lnTo>
                <a:lnTo>
                  <a:pt x="80943" y="77119"/>
                </a:lnTo>
                <a:lnTo>
                  <a:pt x="80943" y="73380"/>
                </a:lnTo>
                <a:close/>
                <a:moveTo>
                  <a:pt x="88560" y="73380"/>
                </a:moveTo>
                <a:lnTo>
                  <a:pt x="88560" y="77119"/>
                </a:lnTo>
                <a:lnTo>
                  <a:pt x="84822" y="77119"/>
                </a:lnTo>
                <a:lnTo>
                  <a:pt x="84822" y="73380"/>
                </a:lnTo>
                <a:close/>
                <a:moveTo>
                  <a:pt x="92440" y="73380"/>
                </a:moveTo>
                <a:lnTo>
                  <a:pt x="92440" y="77119"/>
                </a:lnTo>
                <a:lnTo>
                  <a:pt x="88702" y="77119"/>
                </a:lnTo>
                <a:lnTo>
                  <a:pt x="88702" y="73380"/>
                </a:lnTo>
                <a:close/>
                <a:moveTo>
                  <a:pt x="96319" y="73380"/>
                </a:moveTo>
                <a:lnTo>
                  <a:pt x="96319" y="77119"/>
                </a:lnTo>
                <a:lnTo>
                  <a:pt x="92581" y="77119"/>
                </a:lnTo>
                <a:lnTo>
                  <a:pt x="92581" y="73380"/>
                </a:lnTo>
                <a:close/>
                <a:moveTo>
                  <a:pt x="100199" y="73380"/>
                </a:moveTo>
                <a:lnTo>
                  <a:pt x="100199" y="77119"/>
                </a:lnTo>
                <a:lnTo>
                  <a:pt x="96461" y="77119"/>
                </a:lnTo>
                <a:lnTo>
                  <a:pt x="96461" y="73380"/>
                </a:lnTo>
                <a:close/>
                <a:moveTo>
                  <a:pt x="104078" y="73380"/>
                </a:moveTo>
                <a:lnTo>
                  <a:pt x="104078" y="77119"/>
                </a:lnTo>
                <a:lnTo>
                  <a:pt x="100340" y="77119"/>
                </a:lnTo>
                <a:lnTo>
                  <a:pt x="100340" y="73380"/>
                </a:lnTo>
                <a:close/>
                <a:moveTo>
                  <a:pt x="107958" y="73380"/>
                </a:moveTo>
                <a:lnTo>
                  <a:pt x="107958" y="77119"/>
                </a:lnTo>
                <a:lnTo>
                  <a:pt x="104220" y="77119"/>
                </a:lnTo>
                <a:lnTo>
                  <a:pt x="104220" y="73380"/>
                </a:lnTo>
                <a:close/>
                <a:moveTo>
                  <a:pt x="111837" y="73380"/>
                </a:moveTo>
                <a:lnTo>
                  <a:pt x="111837" y="77119"/>
                </a:lnTo>
                <a:lnTo>
                  <a:pt x="108099" y="77119"/>
                </a:lnTo>
                <a:lnTo>
                  <a:pt x="108099" y="73380"/>
                </a:lnTo>
                <a:close/>
                <a:moveTo>
                  <a:pt x="115717" y="73380"/>
                </a:moveTo>
                <a:lnTo>
                  <a:pt x="115717" y="77119"/>
                </a:lnTo>
                <a:lnTo>
                  <a:pt x="111979" y="77119"/>
                </a:lnTo>
                <a:lnTo>
                  <a:pt x="111979" y="73380"/>
                </a:lnTo>
                <a:close/>
                <a:moveTo>
                  <a:pt x="119596" y="73380"/>
                </a:moveTo>
                <a:lnTo>
                  <a:pt x="119596" y="77119"/>
                </a:lnTo>
                <a:lnTo>
                  <a:pt x="115855" y="77119"/>
                </a:lnTo>
                <a:lnTo>
                  <a:pt x="115855" y="73380"/>
                </a:lnTo>
                <a:close/>
                <a:moveTo>
                  <a:pt x="123476" y="73380"/>
                </a:moveTo>
                <a:lnTo>
                  <a:pt x="123476" y="77119"/>
                </a:lnTo>
                <a:lnTo>
                  <a:pt x="119735" y="77119"/>
                </a:lnTo>
                <a:lnTo>
                  <a:pt x="119735" y="73380"/>
                </a:lnTo>
                <a:close/>
                <a:moveTo>
                  <a:pt x="127355" y="73380"/>
                </a:moveTo>
                <a:lnTo>
                  <a:pt x="127355" y="77119"/>
                </a:lnTo>
                <a:lnTo>
                  <a:pt x="123614" y="77119"/>
                </a:lnTo>
                <a:lnTo>
                  <a:pt x="123614" y="73380"/>
                </a:lnTo>
                <a:close/>
                <a:moveTo>
                  <a:pt x="131235" y="73380"/>
                </a:moveTo>
                <a:lnTo>
                  <a:pt x="131235" y="77119"/>
                </a:lnTo>
                <a:lnTo>
                  <a:pt x="127494" y="77119"/>
                </a:lnTo>
                <a:lnTo>
                  <a:pt x="127494" y="73380"/>
                </a:lnTo>
                <a:close/>
                <a:moveTo>
                  <a:pt x="135114" y="73380"/>
                </a:moveTo>
                <a:lnTo>
                  <a:pt x="135114" y="77119"/>
                </a:lnTo>
                <a:lnTo>
                  <a:pt x="131373" y="77119"/>
                </a:lnTo>
                <a:lnTo>
                  <a:pt x="131373" y="73380"/>
                </a:lnTo>
                <a:close/>
                <a:moveTo>
                  <a:pt x="7114" y="77261"/>
                </a:moveTo>
                <a:lnTo>
                  <a:pt x="7114" y="80999"/>
                </a:lnTo>
                <a:lnTo>
                  <a:pt x="3376" y="80999"/>
                </a:lnTo>
                <a:lnTo>
                  <a:pt x="3376" y="77261"/>
                </a:lnTo>
                <a:close/>
                <a:moveTo>
                  <a:pt x="10993" y="77261"/>
                </a:moveTo>
                <a:lnTo>
                  <a:pt x="10993" y="80999"/>
                </a:lnTo>
                <a:lnTo>
                  <a:pt x="7256" y="80999"/>
                </a:lnTo>
                <a:lnTo>
                  <a:pt x="7256" y="77261"/>
                </a:lnTo>
                <a:close/>
                <a:moveTo>
                  <a:pt x="14873" y="77261"/>
                </a:moveTo>
                <a:lnTo>
                  <a:pt x="14873" y="80999"/>
                </a:lnTo>
                <a:lnTo>
                  <a:pt x="11135" y="80999"/>
                </a:lnTo>
                <a:lnTo>
                  <a:pt x="11135" y="77261"/>
                </a:lnTo>
                <a:close/>
                <a:moveTo>
                  <a:pt x="18752" y="77261"/>
                </a:moveTo>
                <a:lnTo>
                  <a:pt x="18752" y="80999"/>
                </a:lnTo>
                <a:lnTo>
                  <a:pt x="15015" y="80999"/>
                </a:lnTo>
                <a:lnTo>
                  <a:pt x="15015" y="77261"/>
                </a:lnTo>
                <a:close/>
                <a:moveTo>
                  <a:pt x="22632" y="77261"/>
                </a:moveTo>
                <a:lnTo>
                  <a:pt x="22632" y="80999"/>
                </a:lnTo>
                <a:lnTo>
                  <a:pt x="18894" y="80999"/>
                </a:lnTo>
                <a:lnTo>
                  <a:pt x="18894" y="77261"/>
                </a:lnTo>
                <a:close/>
                <a:moveTo>
                  <a:pt x="26514" y="77261"/>
                </a:moveTo>
                <a:lnTo>
                  <a:pt x="26514" y="80999"/>
                </a:lnTo>
                <a:lnTo>
                  <a:pt x="22775" y="80999"/>
                </a:lnTo>
                <a:lnTo>
                  <a:pt x="22775" y="77261"/>
                </a:lnTo>
                <a:close/>
                <a:moveTo>
                  <a:pt x="30394" y="77261"/>
                </a:moveTo>
                <a:lnTo>
                  <a:pt x="30394" y="80999"/>
                </a:lnTo>
                <a:lnTo>
                  <a:pt x="26654" y="80999"/>
                </a:lnTo>
                <a:lnTo>
                  <a:pt x="26654" y="77261"/>
                </a:lnTo>
                <a:close/>
                <a:moveTo>
                  <a:pt x="34273" y="77261"/>
                </a:moveTo>
                <a:lnTo>
                  <a:pt x="34273" y="80999"/>
                </a:lnTo>
                <a:lnTo>
                  <a:pt x="30534" y="80999"/>
                </a:lnTo>
                <a:lnTo>
                  <a:pt x="30534" y="77261"/>
                </a:lnTo>
                <a:close/>
                <a:moveTo>
                  <a:pt x="38153" y="77261"/>
                </a:moveTo>
                <a:lnTo>
                  <a:pt x="38153" y="80999"/>
                </a:lnTo>
                <a:lnTo>
                  <a:pt x="34413" y="80999"/>
                </a:lnTo>
                <a:lnTo>
                  <a:pt x="34413" y="77261"/>
                </a:lnTo>
                <a:close/>
                <a:moveTo>
                  <a:pt x="42032" y="77261"/>
                </a:moveTo>
                <a:lnTo>
                  <a:pt x="42032" y="80999"/>
                </a:lnTo>
                <a:lnTo>
                  <a:pt x="38293" y="80999"/>
                </a:lnTo>
                <a:lnTo>
                  <a:pt x="38293" y="77261"/>
                </a:lnTo>
                <a:close/>
                <a:moveTo>
                  <a:pt x="45912" y="77261"/>
                </a:moveTo>
                <a:lnTo>
                  <a:pt x="45912" y="80999"/>
                </a:lnTo>
                <a:lnTo>
                  <a:pt x="42171" y="80999"/>
                </a:lnTo>
                <a:lnTo>
                  <a:pt x="42171" y="77261"/>
                </a:lnTo>
                <a:close/>
                <a:moveTo>
                  <a:pt x="49788" y="77261"/>
                </a:moveTo>
                <a:lnTo>
                  <a:pt x="49788" y="80999"/>
                </a:lnTo>
                <a:lnTo>
                  <a:pt x="46049" y="80999"/>
                </a:lnTo>
                <a:lnTo>
                  <a:pt x="46049" y="77261"/>
                </a:lnTo>
                <a:close/>
                <a:moveTo>
                  <a:pt x="53671" y="77261"/>
                </a:moveTo>
                <a:lnTo>
                  <a:pt x="53671" y="80999"/>
                </a:lnTo>
                <a:lnTo>
                  <a:pt x="49930" y="80999"/>
                </a:lnTo>
                <a:lnTo>
                  <a:pt x="49930" y="77261"/>
                </a:lnTo>
                <a:close/>
                <a:moveTo>
                  <a:pt x="57524" y="77261"/>
                </a:moveTo>
                <a:lnTo>
                  <a:pt x="57524" y="80999"/>
                </a:lnTo>
                <a:lnTo>
                  <a:pt x="53809" y="80999"/>
                </a:lnTo>
                <a:lnTo>
                  <a:pt x="53809" y="77261"/>
                </a:lnTo>
                <a:close/>
                <a:moveTo>
                  <a:pt x="61404" y="77261"/>
                </a:moveTo>
                <a:lnTo>
                  <a:pt x="61404" y="80999"/>
                </a:lnTo>
                <a:lnTo>
                  <a:pt x="57666" y="80999"/>
                </a:lnTo>
                <a:lnTo>
                  <a:pt x="57666" y="77261"/>
                </a:lnTo>
                <a:close/>
                <a:moveTo>
                  <a:pt x="65283" y="77261"/>
                </a:moveTo>
                <a:lnTo>
                  <a:pt x="65283" y="80999"/>
                </a:lnTo>
                <a:lnTo>
                  <a:pt x="61545" y="80999"/>
                </a:lnTo>
                <a:lnTo>
                  <a:pt x="61545" y="77261"/>
                </a:lnTo>
                <a:close/>
                <a:moveTo>
                  <a:pt x="69163" y="77261"/>
                </a:moveTo>
                <a:lnTo>
                  <a:pt x="69163" y="80999"/>
                </a:lnTo>
                <a:lnTo>
                  <a:pt x="65425" y="80999"/>
                </a:lnTo>
                <a:lnTo>
                  <a:pt x="65425" y="77261"/>
                </a:lnTo>
                <a:close/>
                <a:moveTo>
                  <a:pt x="73042" y="77261"/>
                </a:moveTo>
                <a:lnTo>
                  <a:pt x="73042" y="80999"/>
                </a:lnTo>
                <a:lnTo>
                  <a:pt x="69304" y="80999"/>
                </a:lnTo>
                <a:lnTo>
                  <a:pt x="69304" y="77261"/>
                </a:lnTo>
                <a:close/>
                <a:moveTo>
                  <a:pt x="76922" y="77261"/>
                </a:moveTo>
                <a:lnTo>
                  <a:pt x="76922" y="80999"/>
                </a:lnTo>
                <a:lnTo>
                  <a:pt x="73182" y="80999"/>
                </a:lnTo>
                <a:lnTo>
                  <a:pt x="73182" y="77261"/>
                </a:lnTo>
                <a:close/>
                <a:moveTo>
                  <a:pt x="80801" y="77261"/>
                </a:moveTo>
                <a:lnTo>
                  <a:pt x="80801" y="80999"/>
                </a:lnTo>
                <a:lnTo>
                  <a:pt x="77063" y="80999"/>
                </a:lnTo>
                <a:lnTo>
                  <a:pt x="77063" y="77261"/>
                </a:lnTo>
                <a:close/>
                <a:moveTo>
                  <a:pt x="84681" y="77261"/>
                </a:moveTo>
                <a:lnTo>
                  <a:pt x="84681" y="80999"/>
                </a:lnTo>
                <a:lnTo>
                  <a:pt x="80943" y="80999"/>
                </a:lnTo>
                <a:lnTo>
                  <a:pt x="80943" y="77261"/>
                </a:lnTo>
                <a:close/>
                <a:moveTo>
                  <a:pt x="88560" y="77261"/>
                </a:moveTo>
                <a:lnTo>
                  <a:pt x="88560" y="80999"/>
                </a:lnTo>
                <a:lnTo>
                  <a:pt x="84822" y="80999"/>
                </a:lnTo>
                <a:lnTo>
                  <a:pt x="84822" y="77261"/>
                </a:lnTo>
                <a:close/>
                <a:moveTo>
                  <a:pt x="92440" y="77261"/>
                </a:moveTo>
                <a:lnTo>
                  <a:pt x="92440" y="80999"/>
                </a:lnTo>
                <a:lnTo>
                  <a:pt x="88702" y="80999"/>
                </a:lnTo>
                <a:lnTo>
                  <a:pt x="88702" y="77261"/>
                </a:lnTo>
                <a:close/>
                <a:moveTo>
                  <a:pt x="96319" y="77261"/>
                </a:moveTo>
                <a:lnTo>
                  <a:pt x="96319" y="80999"/>
                </a:lnTo>
                <a:lnTo>
                  <a:pt x="92581" y="80999"/>
                </a:lnTo>
                <a:lnTo>
                  <a:pt x="92581" y="77261"/>
                </a:lnTo>
                <a:close/>
                <a:moveTo>
                  <a:pt x="100199" y="77261"/>
                </a:moveTo>
                <a:lnTo>
                  <a:pt x="100199" y="80999"/>
                </a:lnTo>
                <a:lnTo>
                  <a:pt x="96461" y="80999"/>
                </a:lnTo>
                <a:lnTo>
                  <a:pt x="96461" y="77261"/>
                </a:lnTo>
                <a:close/>
                <a:moveTo>
                  <a:pt x="104078" y="77261"/>
                </a:moveTo>
                <a:lnTo>
                  <a:pt x="104078" y="80999"/>
                </a:lnTo>
                <a:lnTo>
                  <a:pt x="100340" y="80999"/>
                </a:lnTo>
                <a:lnTo>
                  <a:pt x="100340" y="77261"/>
                </a:lnTo>
                <a:close/>
                <a:moveTo>
                  <a:pt x="107958" y="77261"/>
                </a:moveTo>
                <a:lnTo>
                  <a:pt x="107958" y="80999"/>
                </a:lnTo>
                <a:lnTo>
                  <a:pt x="104220" y="80999"/>
                </a:lnTo>
                <a:lnTo>
                  <a:pt x="104220" y="77261"/>
                </a:lnTo>
                <a:close/>
                <a:moveTo>
                  <a:pt x="111837" y="77261"/>
                </a:moveTo>
                <a:lnTo>
                  <a:pt x="111837" y="80999"/>
                </a:lnTo>
                <a:lnTo>
                  <a:pt x="108099" y="80999"/>
                </a:lnTo>
                <a:lnTo>
                  <a:pt x="108099" y="77261"/>
                </a:lnTo>
                <a:close/>
                <a:moveTo>
                  <a:pt x="115717" y="77261"/>
                </a:moveTo>
                <a:lnTo>
                  <a:pt x="115717" y="80999"/>
                </a:lnTo>
                <a:lnTo>
                  <a:pt x="111979" y="80999"/>
                </a:lnTo>
                <a:lnTo>
                  <a:pt x="111979" y="77261"/>
                </a:lnTo>
                <a:close/>
                <a:moveTo>
                  <a:pt x="119596" y="77261"/>
                </a:moveTo>
                <a:lnTo>
                  <a:pt x="119596" y="80999"/>
                </a:lnTo>
                <a:lnTo>
                  <a:pt x="115855" y="80999"/>
                </a:lnTo>
                <a:lnTo>
                  <a:pt x="115855" y="77261"/>
                </a:lnTo>
                <a:close/>
                <a:moveTo>
                  <a:pt x="123476" y="77261"/>
                </a:moveTo>
                <a:lnTo>
                  <a:pt x="123476" y="80999"/>
                </a:lnTo>
                <a:lnTo>
                  <a:pt x="119735" y="80999"/>
                </a:lnTo>
                <a:lnTo>
                  <a:pt x="119735" y="77261"/>
                </a:lnTo>
                <a:close/>
                <a:moveTo>
                  <a:pt x="127355" y="77261"/>
                </a:moveTo>
                <a:lnTo>
                  <a:pt x="127355" y="80999"/>
                </a:lnTo>
                <a:lnTo>
                  <a:pt x="123614" y="80999"/>
                </a:lnTo>
                <a:lnTo>
                  <a:pt x="123614" y="77261"/>
                </a:lnTo>
                <a:close/>
                <a:moveTo>
                  <a:pt x="131235" y="77261"/>
                </a:moveTo>
                <a:lnTo>
                  <a:pt x="131235" y="80999"/>
                </a:lnTo>
                <a:lnTo>
                  <a:pt x="127494" y="80999"/>
                </a:lnTo>
                <a:lnTo>
                  <a:pt x="127494" y="77261"/>
                </a:lnTo>
                <a:close/>
                <a:moveTo>
                  <a:pt x="135114" y="77261"/>
                </a:moveTo>
                <a:lnTo>
                  <a:pt x="135114" y="80999"/>
                </a:lnTo>
                <a:lnTo>
                  <a:pt x="131373" y="80999"/>
                </a:lnTo>
                <a:lnTo>
                  <a:pt x="131373" y="77261"/>
                </a:lnTo>
                <a:close/>
                <a:moveTo>
                  <a:pt x="7114" y="81140"/>
                </a:moveTo>
                <a:lnTo>
                  <a:pt x="7114" y="84878"/>
                </a:lnTo>
                <a:lnTo>
                  <a:pt x="3376" y="84878"/>
                </a:lnTo>
                <a:lnTo>
                  <a:pt x="3376" y="81140"/>
                </a:lnTo>
                <a:close/>
                <a:moveTo>
                  <a:pt x="10993" y="81140"/>
                </a:moveTo>
                <a:lnTo>
                  <a:pt x="10993" y="84878"/>
                </a:lnTo>
                <a:lnTo>
                  <a:pt x="7256" y="84878"/>
                </a:lnTo>
                <a:lnTo>
                  <a:pt x="7256" y="81140"/>
                </a:lnTo>
                <a:close/>
                <a:moveTo>
                  <a:pt x="14873" y="81140"/>
                </a:moveTo>
                <a:lnTo>
                  <a:pt x="14873" y="84878"/>
                </a:lnTo>
                <a:lnTo>
                  <a:pt x="11135" y="84878"/>
                </a:lnTo>
                <a:lnTo>
                  <a:pt x="11135" y="81140"/>
                </a:lnTo>
                <a:close/>
                <a:moveTo>
                  <a:pt x="18752" y="81140"/>
                </a:moveTo>
                <a:lnTo>
                  <a:pt x="18752" y="84878"/>
                </a:lnTo>
                <a:lnTo>
                  <a:pt x="15015" y="84878"/>
                </a:lnTo>
                <a:lnTo>
                  <a:pt x="15015" y="81140"/>
                </a:lnTo>
                <a:close/>
                <a:moveTo>
                  <a:pt x="22632" y="81140"/>
                </a:moveTo>
                <a:lnTo>
                  <a:pt x="22632" y="84878"/>
                </a:lnTo>
                <a:lnTo>
                  <a:pt x="18894" y="84878"/>
                </a:lnTo>
                <a:lnTo>
                  <a:pt x="18894" y="81140"/>
                </a:lnTo>
                <a:close/>
                <a:moveTo>
                  <a:pt x="26514" y="81140"/>
                </a:moveTo>
                <a:lnTo>
                  <a:pt x="26514" y="84878"/>
                </a:lnTo>
                <a:lnTo>
                  <a:pt x="22775" y="84878"/>
                </a:lnTo>
                <a:lnTo>
                  <a:pt x="22775" y="81140"/>
                </a:lnTo>
                <a:close/>
                <a:moveTo>
                  <a:pt x="30394" y="81140"/>
                </a:moveTo>
                <a:lnTo>
                  <a:pt x="30394" y="84878"/>
                </a:lnTo>
                <a:lnTo>
                  <a:pt x="26654" y="84878"/>
                </a:lnTo>
                <a:lnTo>
                  <a:pt x="26654" y="81140"/>
                </a:lnTo>
                <a:close/>
                <a:moveTo>
                  <a:pt x="34273" y="81140"/>
                </a:moveTo>
                <a:lnTo>
                  <a:pt x="34273" y="84878"/>
                </a:lnTo>
                <a:lnTo>
                  <a:pt x="30534" y="84878"/>
                </a:lnTo>
                <a:lnTo>
                  <a:pt x="30534" y="81140"/>
                </a:lnTo>
                <a:close/>
                <a:moveTo>
                  <a:pt x="38153" y="81140"/>
                </a:moveTo>
                <a:lnTo>
                  <a:pt x="38153" y="84878"/>
                </a:lnTo>
                <a:lnTo>
                  <a:pt x="34413" y="84878"/>
                </a:lnTo>
                <a:lnTo>
                  <a:pt x="34413" y="81140"/>
                </a:lnTo>
                <a:close/>
                <a:moveTo>
                  <a:pt x="42032" y="81140"/>
                </a:moveTo>
                <a:lnTo>
                  <a:pt x="42032" y="84878"/>
                </a:lnTo>
                <a:lnTo>
                  <a:pt x="38293" y="84878"/>
                </a:lnTo>
                <a:lnTo>
                  <a:pt x="38293" y="81140"/>
                </a:lnTo>
                <a:close/>
                <a:moveTo>
                  <a:pt x="45912" y="81140"/>
                </a:moveTo>
                <a:lnTo>
                  <a:pt x="45912" y="84878"/>
                </a:lnTo>
                <a:lnTo>
                  <a:pt x="42171" y="84878"/>
                </a:lnTo>
                <a:lnTo>
                  <a:pt x="42171" y="81140"/>
                </a:lnTo>
                <a:close/>
                <a:moveTo>
                  <a:pt x="49788" y="81140"/>
                </a:moveTo>
                <a:lnTo>
                  <a:pt x="49788" y="84878"/>
                </a:lnTo>
                <a:lnTo>
                  <a:pt x="46049" y="84878"/>
                </a:lnTo>
                <a:lnTo>
                  <a:pt x="46049" y="81140"/>
                </a:lnTo>
                <a:close/>
                <a:moveTo>
                  <a:pt x="53671" y="81140"/>
                </a:moveTo>
                <a:lnTo>
                  <a:pt x="53671" y="84878"/>
                </a:lnTo>
                <a:lnTo>
                  <a:pt x="49930" y="84878"/>
                </a:lnTo>
                <a:lnTo>
                  <a:pt x="49930" y="81140"/>
                </a:lnTo>
                <a:close/>
                <a:moveTo>
                  <a:pt x="57524" y="81140"/>
                </a:moveTo>
                <a:lnTo>
                  <a:pt x="57524" y="84878"/>
                </a:lnTo>
                <a:lnTo>
                  <a:pt x="53809" y="84878"/>
                </a:lnTo>
                <a:lnTo>
                  <a:pt x="53809" y="81140"/>
                </a:lnTo>
                <a:close/>
                <a:moveTo>
                  <a:pt x="61404" y="81140"/>
                </a:moveTo>
                <a:lnTo>
                  <a:pt x="61404" y="84878"/>
                </a:lnTo>
                <a:lnTo>
                  <a:pt x="57666" y="84878"/>
                </a:lnTo>
                <a:lnTo>
                  <a:pt x="57666" y="81140"/>
                </a:lnTo>
                <a:close/>
                <a:moveTo>
                  <a:pt x="65283" y="81140"/>
                </a:moveTo>
                <a:lnTo>
                  <a:pt x="65283" y="84878"/>
                </a:lnTo>
                <a:lnTo>
                  <a:pt x="61545" y="84878"/>
                </a:lnTo>
                <a:lnTo>
                  <a:pt x="61545" y="81140"/>
                </a:lnTo>
                <a:close/>
                <a:moveTo>
                  <a:pt x="69163" y="81140"/>
                </a:moveTo>
                <a:lnTo>
                  <a:pt x="69163" y="84878"/>
                </a:lnTo>
                <a:lnTo>
                  <a:pt x="65425" y="84878"/>
                </a:lnTo>
                <a:lnTo>
                  <a:pt x="65425" y="81140"/>
                </a:lnTo>
                <a:close/>
                <a:moveTo>
                  <a:pt x="73042" y="81140"/>
                </a:moveTo>
                <a:lnTo>
                  <a:pt x="73042" y="84878"/>
                </a:lnTo>
                <a:lnTo>
                  <a:pt x="69304" y="84878"/>
                </a:lnTo>
                <a:lnTo>
                  <a:pt x="69304" y="81140"/>
                </a:lnTo>
                <a:close/>
                <a:moveTo>
                  <a:pt x="76922" y="81140"/>
                </a:moveTo>
                <a:lnTo>
                  <a:pt x="76922" y="84878"/>
                </a:lnTo>
                <a:lnTo>
                  <a:pt x="73182" y="84878"/>
                </a:lnTo>
                <a:lnTo>
                  <a:pt x="73182" y="81140"/>
                </a:lnTo>
                <a:close/>
                <a:moveTo>
                  <a:pt x="80801" y="81140"/>
                </a:moveTo>
                <a:lnTo>
                  <a:pt x="80801" y="84878"/>
                </a:lnTo>
                <a:lnTo>
                  <a:pt x="77063" y="84878"/>
                </a:lnTo>
                <a:lnTo>
                  <a:pt x="77063" y="81140"/>
                </a:lnTo>
                <a:close/>
                <a:moveTo>
                  <a:pt x="84681" y="81140"/>
                </a:moveTo>
                <a:lnTo>
                  <a:pt x="84681" y="84878"/>
                </a:lnTo>
                <a:lnTo>
                  <a:pt x="80943" y="84878"/>
                </a:lnTo>
                <a:lnTo>
                  <a:pt x="80943" y="81140"/>
                </a:lnTo>
                <a:close/>
                <a:moveTo>
                  <a:pt x="88560" y="81140"/>
                </a:moveTo>
                <a:lnTo>
                  <a:pt x="88560" y="84878"/>
                </a:lnTo>
                <a:lnTo>
                  <a:pt x="84822" y="84878"/>
                </a:lnTo>
                <a:lnTo>
                  <a:pt x="84822" y="81140"/>
                </a:lnTo>
                <a:close/>
                <a:moveTo>
                  <a:pt x="92440" y="81140"/>
                </a:moveTo>
                <a:lnTo>
                  <a:pt x="92440" y="84878"/>
                </a:lnTo>
                <a:lnTo>
                  <a:pt x="88702" y="84878"/>
                </a:lnTo>
                <a:lnTo>
                  <a:pt x="88702" y="81140"/>
                </a:lnTo>
                <a:close/>
                <a:moveTo>
                  <a:pt x="96319" y="81140"/>
                </a:moveTo>
                <a:lnTo>
                  <a:pt x="96319" y="84878"/>
                </a:lnTo>
                <a:lnTo>
                  <a:pt x="92581" y="84878"/>
                </a:lnTo>
                <a:lnTo>
                  <a:pt x="92581" y="81140"/>
                </a:lnTo>
                <a:close/>
                <a:moveTo>
                  <a:pt x="100199" y="81140"/>
                </a:moveTo>
                <a:lnTo>
                  <a:pt x="100199" y="84878"/>
                </a:lnTo>
                <a:lnTo>
                  <a:pt x="96461" y="84878"/>
                </a:lnTo>
                <a:lnTo>
                  <a:pt x="96461" y="81140"/>
                </a:lnTo>
                <a:close/>
                <a:moveTo>
                  <a:pt x="104078" y="81140"/>
                </a:moveTo>
                <a:lnTo>
                  <a:pt x="104078" y="84878"/>
                </a:lnTo>
                <a:lnTo>
                  <a:pt x="100340" y="84878"/>
                </a:lnTo>
                <a:lnTo>
                  <a:pt x="100340" y="81140"/>
                </a:lnTo>
                <a:close/>
                <a:moveTo>
                  <a:pt x="107958" y="81140"/>
                </a:moveTo>
                <a:lnTo>
                  <a:pt x="107958" y="84878"/>
                </a:lnTo>
                <a:lnTo>
                  <a:pt x="104220" y="84878"/>
                </a:lnTo>
                <a:lnTo>
                  <a:pt x="104220" y="81140"/>
                </a:lnTo>
                <a:close/>
                <a:moveTo>
                  <a:pt x="111837" y="81140"/>
                </a:moveTo>
                <a:lnTo>
                  <a:pt x="111837" y="84878"/>
                </a:lnTo>
                <a:lnTo>
                  <a:pt x="108099" y="84878"/>
                </a:lnTo>
                <a:lnTo>
                  <a:pt x="108099" y="81140"/>
                </a:lnTo>
                <a:close/>
                <a:moveTo>
                  <a:pt x="115717" y="81140"/>
                </a:moveTo>
                <a:lnTo>
                  <a:pt x="115717" y="84878"/>
                </a:lnTo>
                <a:lnTo>
                  <a:pt x="111979" y="84878"/>
                </a:lnTo>
                <a:lnTo>
                  <a:pt x="111979" y="81140"/>
                </a:lnTo>
                <a:close/>
                <a:moveTo>
                  <a:pt x="119596" y="81140"/>
                </a:moveTo>
                <a:lnTo>
                  <a:pt x="119596" y="84878"/>
                </a:lnTo>
                <a:lnTo>
                  <a:pt x="115855" y="84878"/>
                </a:lnTo>
                <a:lnTo>
                  <a:pt x="115855" y="81140"/>
                </a:lnTo>
                <a:close/>
                <a:moveTo>
                  <a:pt x="123476" y="81140"/>
                </a:moveTo>
                <a:lnTo>
                  <a:pt x="123476" y="84878"/>
                </a:lnTo>
                <a:lnTo>
                  <a:pt x="119735" y="84878"/>
                </a:lnTo>
                <a:lnTo>
                  <a:pt x="119735" y="81140"/>
                </a:lnTo>
                <a:close/>
                <a:moveTo>
                  <a:pt x="127355" y="81140"/>
                </a:moveTo>
                <a:lnTo>
                  <a:pt x="127355" y="84878"/>
                </a:lnTo>
                <a:lnTo>
                  <a:pt x="123614" y="84878"/>
                </a:lnTo>
                <a:lnTo>
                  <a:pt x="123614" y="81140"/>
                </a:lnTo>
                <a:close/>
                <a:moveTo>
                  <a:pt x="131235" y="81140"/>
                </a:moveTo>
                <a:lnTo>
                  <a:pt x="131235" y="84878"/>
                </a:lnTo>
                <a:lnTo>
                  <a:pt x="127494" y="84878"/>
                </a:lnTo>
                <a:lnTo>
                  <a:pt x="127494" y="81140"/>
                </a:lnTo>
                <a:close/>
                <a:moveTo>
                  <a:pt x="135114" y="81140"/>
                </a:moveTo>
                <a:lnTo>
                  <a:pt x="135114" y="84878"/>
                </a:lnTo>
                <a:lnTo>
                  <a:pt x="131373" y="84878"/>
                </a:lnTo>
                <a:lnTo>
                  <a:pt x="131373" y="81140"/>
                </a:lnTo>
                <a:close/>
                <a:moveTo>
                  <a:pt x="7114" y="85020"/>
                </a:moveTo>
                <a:lnTo>
                  <a:pt x="7114" y="88758"/>
                </a:lnTo>
                <a:lnTo>
                  <a:pt x="3376" y="88758"/>
                </a:lnTo>
                <a:lnTo>
                  <a:pt x="3376" y="85020"/>
                </a:lnTo>
                <a:close/>
                <a:moveTo>
                  <a:pt x="10993" y="85020"/>
                </a:moveTo>
                <a:lnTo>
                  <a:pt x="10993" y="88758"/>
                </a:lnTo>
                <a:lnTo>
                  <a:pt x="7256" y="88758"/>
                </a:lnTo>
                <a:lnTo>
                  <a:pt x="7256" y="85020"/>
                </a:lnTo>
                <a:close/>
                <a:moveTo>
                  <a:pt x="14873" y="85020"/>
                </a:moveTo>
                <a:lnTo>
                  <a:pt x="14873" y="88758"/>
                </a:lnTo>
                <a:lnTo>
                  <a:pt x="11135" y="88758"/>
                </a:lnTo>
                <a:lnTo>
                  <a:pt x="11135" y="85020"/>
                </a:lnTo>
                <a:close/>
                <a:moveTo>
                  <a:pt x="18752" y="85020"/>
                </a:moveTo>
                <a:lnTo>
                  <a:pt x="18752" y="88758"/>
                </a:lnTo>
                <a:lnTo>
                  <a:pt x="15015" y="88758"/>
                </a:lnTo>
                <a:lnTo>
                  <a:pt x="15015" y="85020"/>
                </a:lnTo>
                <a:close/>
                <a:moveTo>
                  <a:pt x="22632" y="85020"/>
                </a:moveTo>
                <a:lnTo>
                  <a:pt x="22632" y="88758"/>
                </a:lnTo>
                <a:lnTo>
                  <a:pt x="18894" y="88758"/>
                </a:lnTo>
                <a:lnTo>
                  <a:pt x="18894" y="85020"/>
                </a:lnTo>
                <a:close/>
                <a:moveTo>
                  <a:pt x="26514" y="85020"/>
                </a:moveTo>
                <a:lnTo>
                  <a:pt x="26514" y="88758"/>
                </a:lnTo>
                <a:lnTo>
                  <a:pt x="22775" y="88758"/>
                </a:lnTo>
                <a:lnTo>
                  <a:pt x="22775" y="85020"/>
                </a:lnTo>
                <a:close/>
                <a:moveTo>
                  <a:pt x="30394" y="85020"/>
                </a:moveTo>
                <a:lnTo>
                  <a:pt x="30394" y="88758"/>
                </a:lnTo>
                <a:lnTo>
                  <a:pt x="26654" y="88758"/>
                </a:lnTo>
                <a:lnTo>
                  <a:pt x="26654" y="85020"/>
                </a:lnTo>
                <a:close/>
                <a:moveTo>
                  <a:pt x="34273" y="85020"/>
                </a:moveTo>
                <a:lnTo>
                  <a:pt x="34273" y="88758"/>
                </a:lnTo>
                <a:lnTo>
                  <a:pt x="30534" y="88758"/>
                </a:lnTo>
                <a:lnTo>
                  <a:pt x="30534" y="85020"/>
                </a:lnTo>
                <a:close/>
                <a:moveTo>
                  <a:pt x="38153" y="85020"/>
                </a:moveTo>
                <a:lnTo>
                  <a:pt x="38153" y="88758"/>
                </a:lnTo>
                <a:lnTo>
                  <a:pt x="34413" y="88758"/>
                </a:lnTo>
                <a:lnTo>
                  <a:pt x="34413" y="85020"/>
                </a:lnTo>
                <a:close/>
                <a:moveTo>
                  <a:pt x="42032" y="85020"/>
                </a:moveTo>
                <a:lnTo>
                  <a:pt x="42032" y="88758"/>
                </a:lnTo>
                <a:lnTo>
                  <a:pt x="38293" y="88758"/>
                </a:lnTo>
                <a:lnTo>
                  <a:pt x="38293" y="85020"/>
                </a:lnTo>
                <a:close/>
                <a:moveTo>
                  <a:pt x="45912" y="85020"/>
                </a:moveTo>
                <a:lnTo>
                  <a:pt x="45912" y="88758"/>
                </a:lnTo>
                <a:lnTo>
                  <a:pt x="42171" y="88758"/>
                </a:lnTo>
                <a:lnTo>
                  <a:pt x="42171" y="85020"/>
                </a:lnTo>
                <a:close/>
                <a:moveTo>
                  <a:pt x="49788" y="85020"/>
                </a:moveTo>
                <a:lnTo>
                  <a:pt x="49788" y="88758"/>
                </a:lnTo>
                <a:lnTo>
                  <a:pt x="46049" y="88758"/>
                </a:lnTo>
                <a:lnTo>
                  <a:pt x="46049" y="85020"/>
                </a:lnTo>
                <a:close/>
                <a:moveTo>
                  <a:pt x="53671" y="85020"/>
                </a:moveTo>
                <a:lnTo>
                  <a:pt x="53671" y="88758"/>
                </a:lnTo>
                <a:lnTo>
                  <a:pt x="49930" y="88758"/>
                </a:lnTo>
                <a:lnTo>
                  <a:pt x="49930" y="85020"/>
                </a:lnTo>
                <a:close/>
                <a:moveTo>
                  <a:pt x="57524" y="85020"/>
                </a:moveTo>
                <a:lnTo>
                  <a:pt x="57524" y="88758"/>
                </a:lnTo>
                <a:lnTo>
                  <a:pt x="53809" y="88758"/>
                </a:lnTo>
                <a:lnTo>
                  <a:pt x="53809" y="85020"/>
                </a:lnTo>
                <a:close/>
                <a:moveTo>
                  <a:pt x="61404" y="85020"/>
                </a:moveTo>
                <a:lnTo>
                  <a:pt x="61404" y="88758"/>
                </a:lnTo>
                <a:lnTo>
                  <a:pt x="57666" y="88758"/>
                </a:lnTo>
                <a:lnTo>
                  <a:pt x="57666" y="85020"/>
                </a:lnTo>
                <a:close/>
                <a:moveTo>
                  <a:pt x="65283" y="85020"/>
                </a:moveTo>
                <a:lnTo>
                  <a:pt x="65283" y="88758"/>
                </a:lnTo>
                <a:lnTo>
                  <a:pt x="61545" y="88758"/>
                </a:lnTo>
                <a:lnTo>
                  <a:pt x="61545" y="85020"/>
                </a:lnTo>
                <a:close/>
                <a:moveTo>
                  <a:pt x="69163" y="85020"/>
                </a:moveTo>
                <a:lnTo>
                  <a:pt x="69163" y="88758"/>
                </a:lnTo>
                <a:lnTo>
                  <a:pt x="65425" y="88758"/>
                </a:lnTo>
                <a:lnTo>
                  <a:pt x="65425" y="85020"/>
                </a:lnTo>
                <a:close/>
                <a:moveTo>
                  <a:pt x="73042" y="85020"/>
                </a:moveTo>
                <a:lnTo>
                  <a:pt x="73042" y="88758"/>
                </a:lnTo>
                <a:lnTo>
                  <a:pt x="69304" y="88758"/>
                </a:lnTo>
                <a:lnTo>
                  <a:pt x="69304" y="85020"/>
                </a:lnTo>
                <a:close/>
                <a:moveTo>
                  <a:pt x="76922" y="85020"/>
                </a:moveTo>
                <a:lnTo>
                  <a:pt x="76922" y="88758"/>
                </a:lnTo>
                <a:lnTo>
                  <a:pt x="73182" y="88758"/>
                </a:lnTo>
                <a:lnTo>
                  <a:pt x="73182" y="85020"/>
                </a:lnTo>
                <a:close/>
                <a:moveTo>
                  <a:pt x="80801" y="85020"/>
                </a:moveTo>
                <a:lnTo>
                  <a:pt x="80801" y="88758"/>
                </a:lnTo>
                <a:lnTo>
                  <a:pt x="77063" y="88758"/>
                </a:lnTo>
                <a:lnTo>
                  <a:pt x="77063" y="85020"/>
                </a:lnTo>
                <a:close/>
                <a:moveTo>
                  <a:pt x="84681" y="85020"/>
                </a:moveTo>
                <a:lnTo>
                  <a:pt x="84681" y="88758"/>
                </a:lnTo>
                <a:lnTo>
                  <a:pt x="80943" y="88758"/>
                </a:lnTo>
                <a:lnTo>
                  <a:pt x="80943" y="85020"/>
                </a:lnTo>
                <a:close/>
                <a:moveTo>
                  <a:pt x="88560" y="85020"/>
                </a:moveTo>
                <a:lnTo>
                  <a:pt x="88560" y="88758"/>
                </a:lnTo>
                <a:lnTo>
                  <a:pt x="84822" y="88758"/>
                </a:lnTo>
                <a:lnTo>
                  <a:pt x="84822" y="85020"/>
                </a:lnTo>
                <a:close/>
                <a:moveTo>
                  <a:pt x="92440" y="85020"/>
                </a:moveTo>
                <a:lnTo>
                  <a:pt x="92440" y="88758"/>
                </a:lnTo>
                <a:lnTo>
                  <a:pt x="88702" y="88758"/>
                </a:lnTo>
                <a:lnTo>
                  <a:pt x="88702" y="85020"/>
                </a:lnTo>
                <a:close/>
                <a:moveTo>
                  <a:pt x="96319" y="85020"/>
                </a:moveTo>
                <a:lnTo>
                  <a:pt x="96319" y="88758"/>
                </a:lnTo>
                <a:lnTo>
                  <a:pt x="92581" y="88758"/>
                </a:lnTo>
                <a:lnTo>
                  <a:pt x="92581" y="85020"/>
                </a:lnTo>
                <a:close/>
                <a:moveTo>
                  <a:pt x="100199" y="85020"/>
                </a:moveTo>
                <a:lnTo>
                  <a:pt x="100199" y="88758"/>
                </a:lnTo>
                <a:lnTo>
                  <a:pt x="96461" y="88758"/>
                </a:lnTo>
                <a:lnTo>
                  <a:pt x="96461" y="85020"/>
                </a:lnTo>
                <a:close/>
                <a:moveTo>
                  <a:pt x="104078" y="85020"/>
                </a:moveTo>
                <a:lnTo>
                  <a:pt x="104078" y="88758"/>
                </a:lnTo>
                <a:lnTo>
                  <a:pt x="100340" y="88758"/>
                </a:lnTo>
                <a:lnTo>
                  <a:pt x="100340" y="85020"/>
                </a:lnTo>
                <a:close/>
                <a:moveTo>
                  <a:pt x="107958" y="85020"/>
                </a:moveTo>
                <a:lnTo>
                  <a:pt x="107958" y="88758"/>
                </a:lnTo>
                <a:lnTo>
                  <a:pt x="104220" y="88758"/>
                </a:lnTo>
                <a:lnTo>
                  <a:pt x="104220" y="85020"/>
                </a:lnTo>
                <a:close/>
                <a:moveTo>
                  <a:pt x="111837" y="85020"/>
                </a:moveTo>
                <a:lnTo>
                  <a:pt x="111837" y="88758"/>
                </a:lnTo>
                <a:lnTo>
                  <a:pt x="108099" y="88758"/>
                </a:lnTo>
                <a:lnTo>
                  <a:pt x="108099" y="85020"/>
                </a:lnTo>
                <a:close/>
                <a:moveTo>
                  <a:pt x="115717" y="85020"/>
                </a:moveTo>
                <a:lnTo>
                  <a:pt x="115717" y="88758"/>
                </a:lnTo>
                <a:lnTo>
                  <a:pt x="111979" y="88758"/>
                </a:lnTo>
                <a:lnTo>
                  <a:pt x="111979" y="85020"/>
                </a:lnTo>
                <a:close/>
                <a:moveTo>
                  <a:pt x="119596" y="85020"/>
                </a:moveTo>
                <a:lnTo>
                  <a:pt x="119596" y="88758"/>
                </a:lnTo>
                <a:lnTo>
                  <a:pt x="115855" y="88758"/>
                </a:lnTo>
                <a:lnTo>
                  <a:pt x="115855" y="85020"/>
                </a:lnTo>
                <a:close/>
                <a:moveTo>
                  <a:pt x="123476" y="85020"/>
                </a:moveTo>
                <a:lnTo>
                  <a:pt x="123476" y="88758"/>
                </a:lnTo>
                <a:lnTo>
                  <a:pt x="119735" y="88758"/>
                </a:lnTo>
                <a:lnTo>
                  <a:pt x="119735" y="85020"/>
                </a:lnTo>
                <a:close/>
                <a:moveTo>
                  <a:pt x="127355" y="85020"/>
                </a:moveTo>
                <a:lnTo>
                  <a:pt x="127355" y="88758"/>
                </a:lnTo>
                <a:lnTo>
                  <a:pt x="123614" y="88758"/>
                </a:lnTo>
                <a:lnTo>
                  <a:pt x="123614" y="85020"/>
                </a:lnTo>
                <a:close/>
                <a:moveTo>
                  <a:pt x="131235" y="85020"/>
                </a:moveTo>
                <a:lnTo>
                  <a:pt x="131235" y="88758"/>
                </a:lnTo>
                <a:lnTo>
                  <a:pt x="127494" y="88758"/>
                </a:lnTo>
                <a:lnTo>
                  <a:pt x="127494" y="85020"/>
                </a:lnTo>
                <a:close/>
                <a:moveTo>
                  <a:pt x="135114" y="85020"/>
                </a:moveTo>
                <a:lnTo>
                  <a:pt x="135114" y="88758"/>
                </a:lnTo>
                <a:lnTo>
                  <a:pt x="131373" y="88758"/>
                </a:lnTo>
                <a:lnTo>
                  <a:pt x="131373" y="85020"/>
                </a:lnTo>
                <a:close/>
                <a:moveTo>
                  <a:pt x="3235" y="0"/>
                </a:moveTo>
                <a:lnTo>
                  <a:pt x="3235" y="3432"/>
                </a:lnTo>
                <a:lnTo>
                  <a:pt x="1" y="3432"/>
                </a:lnTo>
                <a:lnTo>
                  <a:pt x="1" y="3574"/>
                </a:lnTo>
                <a:lnTo>
                  <a:pt x="3235" y="3574"/>
                </a:lnTo>
                <a:lnTo>
                  <a:pt x="3235" y="7311"/>
                </a:lnTo>
                <a:lnTo>
                  <a:pt x="1" y="7311"/>
                </a:lnTo>
                <a:lnTo>
                  <a:pt x="1" y="7453"/>
                </a:lnTo>
                <a:lnTo>
                  <a:pt x="3235" y="7453"/>
                </a:lnTo>
                <a:lnTo>
                  <a:pt x="3235" y="11191"/>
                </a:lnTo>
                <a:lnTo>
                  <a:pt x="1" y="11191"/>
                </a:lnTo>
                <a:lnTo>
                  <a:pt x="1" y="11333"/>
                </a:lnTo>
                <a:lnTo>
                  <a:pt x="3235" y="11333"/>
                </a:lnTo>
                <a:lnTo>
                  <a:pt x="3235" y="15070"/>
                </a:lnTo>
                <a:lnTo>
                  <a:pt x="1" y="15070"/>
                </a:lnTo>
                <a:lnTo>
                  <a:pt x="1" y="15212"/>
                </a:lnTo>
                <a:lnTo>
                  <a:pt x="3235" y="15212"/>
                </a:lnTo>
                <a:lnTo>
                  <a:pt x="3235" y="18950"/>
                </a:lnTo>
                <a:lnTo>
                  <a:pt x="1" y="18950"/>
                </a:lnTo>
                <a:lnTo>
                  <a:pt x="1" y="19091"/>
                </a:lnTo>
                <a:lnTo>
                  <a:pt x="3235" y="19091"/>
                </a:lnTo>
                <a:lnTo>
                  <a:pt x="3235" y="22829"/>
                </a:lnTo>
                <a:lnTo>
                  <a:pt x="1" y="22829"/>
                </a:lnTo>
                <a:lnTo>
                  <a:pt x="1" y="22971"/>
                </a:lnTo>
                <a:lnTo>
                  <a:pt x="3235" y="22971"/>
                </a:lnTo>
                <a:lnTo>
                  <a:pt x="3235" y="26709"/>
                </a:lnTo>
                <a:lnTo>
                  <a:pt x="1" y="26709"/>
                </a:lnTo>
                <a:lnTo>
                  <a:pt x="1" y="26850"/>
                </a:lnTo>
                <a:lnTo>
                  <a:pt x="3235" y="26850"/>
                </a:lnTo>
                <a:lnTo>
                  <a:pt x="3235" y="30588"/>
                </a:lnTo>
                <a:lnTo>
                  <a:pt x="1" y="30588"/>
                </a:lnTo>
                <a:lnTo>
                  <a:pt x="1" y="30730"/>
                </a:lnTo>
                <a:lnTo>
                  <a:pt x="3235" y="30730"/>
                </a:lnTo>
                <a:lnTo>
                  <a:pt x="3235" y="34468"/>
                </a:lnTo>
                <a:lnTo>
                  <a:pt x="1" y="34468"/>
                </a:lnTo>
                <a:lnTo>
                  <a:pt x="1" y="34609"/>
                </a:lnTo>
                <a:lnTo>
                  <a:pt x="3235" y="34609"/>
                </a:lnTo>
                <a:lnTo>
                  <a:pt x="3235" y="38347"/>
                </a:lnTo>
                <a:lnTo>
                  <a:pt x="1" y="38347"/>
                </a:lnTo>
                <a:lnTo>
                  <a:pt x="1" y="38489"/>
                </a:lnTo>
                <a:lnTo>
                  <a:pt x="3235" y="38489"/>
                </a:lnTo>
                <a:lnTo>
                  <a:pt x="3235" y="42227"/>
                </a:lnTo>
                <a:lnTo>
                  <a:pt x="1" y="42227"/>
                </a:lnTo>
                <a:lnTo>
                  <a:pt x="1" y="42368"/>
                </a:lnTo>
                <a:lnTo>
                  <a:pt x="3235" y="42368"/>
                </a:lnTo>
                <a:lnTo>
                  <a:pt x="3235" y="46106"/>
                </a:lnTo>
                <a:lnTo>
                  <a:pt x="1" y="46106"/>
                </a:lnTo>
                <a:lnTo>
                  <a:pt x="1" y="46248"/>
                </a:lnTo>
                <a:lnTo>
                  <a:pt x="3235" y="46248"/>
                </a:lnTo>
                <a:lnTo>
                  <a:pt x="3235" y="49986"/>
                </a:lnTo>
                <a:lnTo>
                  <a:pt x="1" y="49986"/>
                </a:lnTo>
                <a:lnTo>
                  <a:pt x="1" y="50127"/>
                </a:lnTo>
                <a:lnTo>
                  <a:pt x="3235" y="50127"/>
                </a:lnTo>
                <a:lnTo>
                  <a:pt x="3235" y="53865"/>
                </a:lnTo>
                <a:lnTo>
                  <a:pt x="1" y="53865"/>
                </a:lnTo>
                <a:lnTo>
                  <a:pt x="1" y="54007"/>
                </a:lnTo>
                <a:lnTo>
                  <a:pt x="3235" y="54007"/>
                </a:lnTo>
                <a:lnTo>
                  <a:pt x="3235" y="57745"/>
                </a:lnTo>
                <a:lnTo>
                  <a:pt x="1" y="57745"/>
                </a:lnTo>
                <a:lnTo>
                  <a:pt x="1" y="57885"/>
                </a:lnTo>
                <a:lnTo>
                  <a:pt x="3235" y="57885"/>
                </a:lnTo>
                <a:lnTo>
                  <a:pt x="3235" y="61600"/>
                </a:lnTo>
                <a:lnTo>
                  <a:pt x="1" y="61600"/>
                </a:lnTo>
                <a:lnTo>
                  <a:pt x="1" y="61740"/>
                </a:lnTo>
                <a:lnTo>
                  <a:pt x="3235" y="61740"/>
                </a:lnTo>
                <a:lnTo>
                  <a:pt x="3235" y="65479"/>
                </a:lnTo>
                <a:lnTo>
                  <a:pt x="1" y="65479"/>
                </a:lnTo>
                <a:lnTo>
                  <a:pt x="1" y="65619"/>
                </a:lnTo>
                <a:lnTo>
                  <a:pt x="3235" y="65619"/>
                </a:lnTo>
                <a:lnTo>
                  <a:pt x="3235" y="69359"/>
                </a:lnTo>
                <a:lnTo>
                  <a:pt x="1" y="69359"/>
                </a:lnTo>
                <a:lnTo>
                  <a:pt x="1" y="69499"/>
                </a:lnTo>
                <a:lnTo>
                  <a:pt x="3235" y="69499"/>
                </a:lnTo>
                <a:lnTo>
                  <a:pt x="3235" y="73238"/>
                </a:lnTo>
                <a:lnTo>
                  <a:pt x="1" y="73238"/>
                </a:lnTo>
                <a:lnTo>
                  <a:pt x="1" y="73378"/>
                </a:lnTo>
                <a:lnTo>
                  <a:pt x="3235" y="73378"/>
                </a:lnTo>
                <a:lnTo>
                  <a:pt x="3235" y="77118"/>
                </a:lnTo>
                <a:lnTo>
                  <a:pt x="1" y="77118"/>
                </a:lnTo>
                <a:lnTo>
                  <a:pt x="1" y="77258"/>
                </a:lnTo>
                <a:lnTo>
                  <a:pt x="3235" y="77258"/>
                </a:lnTo>
                <a:lnTo>
                  <a:pt x="3235" y="80997"/>
                </a:lnTo>
                <a:lnTo>
                  <a:pt x="1" y="80997"/>
                </a:lnTo>
                <a:lnTo>
                  <a:pt x="1" y="81137"/>
                </a:lnTo>
                <a:lnTo>
                  <a:pt x="3235" y="81137"/>
                </a:lnTo>
                <a:lnTo>
                  <a:pt x="3235" y="84877"/>
                </a:lnTo>
                <a:lnTo>
                  <a:pt x="1" y="84877"/>
                </a:lnTo>
                <a:lnTo>
                  <a:pt x="1" y="85017"/>
                </a:lnTo>
                <a:lnTo>
                  <a:pt x="3235" y="85017"/>
                </a:lnTo>
                <a:lnTo>
                  <a:pt x="3235" y="88756"/>
                </a:lnTo>
                <a:lnTo>
                  <a:pt x="1" y="88756"/>
                </a:lnTo>
                <a:lnTo>
                  <a:pt x="1" y="88896"/>
                </a:lnTo>
                <a:lnTo>
                  <a:pt x="3235" y="88896"/>
                </a:lnTo>
                <a:lnTo>
                  <a:pt x="3235" y="92328"/>
                </a:lnTo>
                <a:lnTo>
                  <a:pt x="3376" y="92328"/>
                </a:lnTo>
                <a:lnTo>
                  <a:pt x="3376" y="88896"/>
                </a:lnTo>
                <a:lnTo>
                  <a:pt x="7114" y="88896"/>
                </a:lnTo>
                <a:lnTo>
                  <a:pt x="7114" y="92328"/>
                </a:lnTo>
                <a:lnTo>
                  <a:pt x="7256" y="92328"/>
                </a:lnTo>
                <a:lnTo>
                  <a:pt x="7256" y="88896"/>
                </a:lnTo>
                <a:lnTo>
                  <a:pt x="10993" y="88896"/>
                </a:lnTo>
                <a:lnTo>
                  <a:pt x="10993" y="92328"/>
                </a:lnTo>
                <a:lnTo>
                  <a:pt x="11135" y="92328"/>
                </a:lnTo>
                <a:lnTo>
                  <a:pt x="11135" y="88896"/>
                </a:lnTo>
                <a:lnTo>
                  <a:pt x="14873" y="88896"/>
                </a:lnTo>
                <a:lnTo>
                  <a:pt x="14873" y="92328"/>
                </a:lnTo>
                <a:lnTo>
                  <a:pt x="15015" y="92328"/>
                </a:lnTo>
                <a:lnTo>
                  <a:pt x="15015" y="88896"/>
                </a:lnTo>
                <a:lnTo>
                  <a:pt x="18752" y="88896"/>
                </a:lnTo>
                <a:lnTo>
                  <a:pt x="18752" y="92328"/>
                </a:lnTo>
                <a:lnTo>
                  <a:pt x="18894" y="92328"/>
                </a:lnTo>
                <a:lnTo>
                  <a:pt x="18894" y="88896"/>
                </a:lnTo>
                <a:lnTo>
                  <a:pt x="22632" y="88896"/>
                </a:lnTo>
                <a:lnTo>
                  <a:pt x="22632" y="92328"/>
                </a:lnTo>
                <a:lnTo>
                  <a:pt x="22774" y="92328"/>
                </a:lnTo>
                <a:lnTo>
                  <a:pt x="22774" y="88896"/>
                </a:lnTo>
                <a:lnTo>
                  <a:pt x="26511" y="88896"/>
                </a:lnTo>
                <a:lnTo>
                  <a:pt x="26511" y="92328"/>
                </a:lnTo>
                <a:lnTo>
                  <a:pt x="26653" y="92328"/>
                </a:lnTo>
                <a:lnTo>
                  <a:pt x="26653" y="88896"/>
                </a:lnTo>
                <a:lnTo>
                  <a:pt x="30391" y="88896"/>
                </a:lnTo>
                <a:lnTo>
                  <a:pt x="30391" y="92328"/>
                </a:lnTo>
                <a:lnTo>
                  <a:pt x="30533" y="92328"/>
                </a:lnTo>
                <a:lnTo>
                  <a:pt x="30533" y="88896"/>
                </a:lnTo>
                <a:lnTo>
                  <a:pt x="34270" y="88896"/>
                </a:lnTo>
                <a:lnTo>
                  <a:pt x="34270" y="92328"/>
                </a:lnTo>
                <a:lnTo>
                  <a:pt x="34412" y="92328"/>
                </a:lnTo>
                <a:lnTo>
                  <a:pt x="34412" y="88896"/>
                </a:lnTo>
                <a:lnTo>
                  <a:pt x="38150" y="88896"/>
                </a:lnTo>
                <a:lnTo>
                  <a:pt x="38150" y="92328"/>
                </a:lnTo>
                <a:lnTo>
                  <a:pt x="38292" y="92328"/>
                </a:lnTo>
                <a:lnTo>
                  <a:pt x="38292" y="88896"/>
                </a:lnTo>
                <a:lnTo>
                  <a:pt x="42029" y="88896"/>
                </a:lnTo>
                <a:lnTo>
                  <a:pt x="42029" y="92328"/>
                </a:lnTo>
                <a:lnTo>
                  <a:pt x="42168" y="92328"/>
                </a:lnTo>
                <a:lnTo>
                  <a:pt x="42168" y="88896"/>
                </a:lnTo>
                <a:lnTo>
                  <a:pt x="45909" y="88896"/>
                </a:lnTo>
                <a:lnTo>
                  <a:pt x="45909" y="92328"/>
                </a:lnTo>
                <a:lnTo>
                  <a:pt x="46048" y="92328"/>
                </a:lnTo>
                <a:lnTo>
                  <a:pt x="46048" y="88896"/>
                </a:lnTo>
                <a:lnTo>
                  <a:pt x="49788" y="88896"/>
                </a:lnTo>
                <a:lnTo>
                  <a:pt x="49788" y="92328"/>
                </a:lnTo>
                <a:lnTo>
                  <a:pt x="49927" y="92328"/>
                </a:lnTo>
                <a:lnTo>
                  <a:pt x="49927" y="88896"/>
                </a:lnTo>
                <a:lnTo>
                  <a:pt x="53671" y="88896"/>
                </a:lnTo>
                <a:lnTo>
                  <a:pt x="53671" y="92328"/>
                </a:lnTo>
                <a:lnTo>
                  <a:pt x="53809" y="92328"/>
                </a:lnTo>
                <a:lnTo>
                  <a:pt x="53809" y="88896"/>
                </a:lnTo>
                <a:lnTo>
                  <a:pt x="57524" y="88896"/>
                </a:lnTo>
                <a:lnTo>
                  <a:pt x="57524" y="92328"/>
                </a:lnTo>
                <a:lnTo>
                  <a:pt x="57666" y="92328"/>
                </a:lnTo>
                <a:lnTo>
                  <a:pt x="57666" y="88896"/>
                </a:lnTo>
                <a:lnTo>
                  <a:pt x="61404" y="88896"/>
                </a:lnTo>
                <a:lnTo>
                  <a:pt x="61404" y="92328"/>
                </a:lnTo>
                <a:lnTo>
                  <a:pt x="61545" y="92328"/>
                </a:lnTo>
                <a:lnTo>
                  <a:pt x="61545" y="88896"/>
                </a:lnTo>
                <a:lnTo>
                  <a:pt x="65283" y="88896"/>
                </a:lnTo>
                <a:lnTo>
                  <a:pt x="65283" y="92328"/>
                </a:lnTo>
                <a:lnTo>
                  <a:pt x="65425" y="92328"/>
                </a:lnTo>
                <a:lnTo>
                  <a:pt x="65425" y="88896"/>
                </a:lnTo>
                <a:lnTo>
                  <a:pt x="69163" y="88896"/>
                </a:lnTo>
                <a:lnTo>
                  <a:pt x="69163" y="92328"/>
                </a:lnTo>
                <a:lnTo>
                  <a:pt x="69304" y="92328"/>
                </a:lnTo>
                <a:lnTo>
                  <a:pt x="69304" y="88896"/>
                </a:lnTo>
                <a:lnTo>
                  <a:pt x="73042" y="88896"/>
                </a:lnTo>
                <a:lnTo>
                  <a:pt x="73042" y="92328"/>
                </a:lnTo>
                <a:lnTo>
                  <a:pt x="73184" y="92328"/>
                </a:lnTo>
                <a:lnTo>
                  <a:pt x="73184" y="88896"/>
                </a:lnTo>
                <a:lnTo>
                  <a:pt x="76922" y="88896"/>
                </a:lnTo>
                <a:lnTo>
                  <a:pt x="76922" y="92328"/>
                </a:lnTo>
                <a:lnTo>
                  <a:pt x="77063" y="92328"/>
                </a:lnTo>
                <a:lnTo>
                  <a:pt x="77063" y="88896"/>
                </a:lnTo>
                <a:lnTo>
                  <a:pt x="80801" y="88896"/>
                </a:lnTo>
                <a:lnTo>
                  <a:pt x="80801" y="92328"/>
                </a:lnTo>
                <a:lnTo>
                  <a:pt x="80943" y="92328"/>
                </a:lnTo>
                <a:lnTo>
                  <a:pt x="80943" y="88896"/>
                </a:lnTo>
                <a:lnTo>
                  <a:pt x="84681" y="88896"/>
                </a:lnTo>
                <a:lnTo>
                  <a:pt x="84681" y="92328"/>
                </a:lnTo>
                <a:lnTo>
                  <a:pt x="84822" y="92328"/>
                </a:lnTo>
                <a:lnTo>
                  <a:pt x="84822" y="88896"/>
                </a:lnTo>
                <a:lnTo>
                  <a:pt x="88560" y="88896"/>
                </a:lnTo>
                <a:lnTo>
                  <a:pt x="88560" y="92328"/>
                </a:lnTo>
                <a:lnTo>
                  <a:pt x="88702" y="92328"/>
                </a:lnTo>
                <a:lnTo>
                  <a:pt x="88702" y="88896"/>
                </a:lnTo>
                <a:lnTo>
                  <a:pt x="92440" y="88896"/>
                </a:lnTo>
                <a:lnTo>
                  <a:pt x="92440" y="92328"/>
                </a:lnTo>
                <a:lnTo>
                  <a:pt x="92581" y="92328"/>
                </a:lnTo>
                <a:lnTo>
                  <a:pt x="92581" y="88896"/>
                </a:lnTo>
                <a:lnTo>
                  <a:pt x="96319" y="88896"/>
                </a:lnTo>
                <a:lnTo>
                  <a:pt x="96319" y="92328"/>
                </a:lnTo>
                <a:lnTo>
                  <a:pt x="96461" y="92328"/>
                </a:lnTo>
                <a:lnTo>
                  <a:pt x="96461" y="88896"/>
                </a:lnTo>
                <a:lnTo>
                  <a:pt x="100199" y="88896"/>
                </a:lnTo>
                <a:lnTo>
                  <a:pt x="100199" y="92328"/>
                </a:lnTo>
                <a:lnTo>
                  <a:pt x="100340" y="92328"/>
                </a:lnTo>
                <a:lnTo>
                  <a:pt x="100340" y="88896"/>
                </a:lnTo>
                <a:lnTo>
                  <a:pt x="104078" y="88896"/>
                </a:lnTo>
                <a:lnTo>
                  <a:pt x="104078" y="92328"/>
                </a:lnTo>
                <a:lnTo>
                  <a:pt x="104220" y="92328"/>
                </a:lnTo>
                <a:lnTo>
                  <a:pt x="104220" y="88896"/>
                </a:lnTo>
                <a:lnTo>
                  <a:pt x="107958" y="88896"/>
                </a:lnTo>
                <a:lnTo>
                  <a:pt x="107958" y="92328"/>
                </a:lnTo>
                <a:lnTo>
                  <a:pt x="108099" y="92328"/>
                </a:lnTo>
                <a:lnTo>
                  <a:pt x="108099" y="88896"/>
                </a:lnTo>
                <a:lnTo>
                  <a:pt x="111837" y="88896"/>
                </a:lnTo>
                <a:lnTo>
                  <a:pt x="111837" y="92328"/>
                </a:lnTo>
                <a:lnTo>
                  <a:pt x="111979" y="92328"/>
                </a:lnTo>
                <a:lnTo>
                  <a:pt x="111979" y="88896"/>
                </a:lnTo>
                <a:lnTo>
                  <a:pt x="115717" y="88896"/>
                </a:lnTo>
                <a:lnTo>
                  <a:pt x="115717" y="92328"/>
                </a:lnTo>
                <a:lnTo>
                  <a:pt x="115855" y="92328"/>
                </a:lnTo>
                <a:lnTo>
                  <a:pt x="115855" y="88896"/>
                </a:lnTo>
                <a:lnTo>
                  <a:pt x="119596" y="88896"/>
                </a:lnTo>
                <a:lnTo>
                  <a:pt x="119596" y="92328"/>
                </a:lnTo>
                <a:lnTo>
                  <a:pt x="119735" y="92328"/>
                </a:lnTo>
                <a:lnTo>
                  <a:pt x="119735" y="88896"/>
                </a:lnTo>
                <a:lnTo>
                  <a:pt x="123476" y="88896"/>
                </a:lnTo>
                <a:lnTo>
                  <a:pt x="123476" y="92328"/>
                </a:lnTo>
                <a:lnTo>
                  <a:pt x="123614" y="92328"/>
                </a:lnTo>
                <a:lnTo>
                  <a:pt x="123614" y="88896"/>
                </a:lnTo>
                <a:lnTo>
                  <a:pt x="127355" y="88896"/>
                </a:lnTo>
                <a:lnTo>
                  <a:pt x="127355" y="92328"/>
                </a:lnTo>
                <a:lnTo>
                  <a:pt x="127494" y="92328"/>
                </a:lnTo>
                <a:lnTo>
                  <a:pt x="127494" y="88896"/>
                </a:lnTo>
                <a:lnTo>
                  <a:pt x="131235" y="88896"/>
                </a:lnTo>
                <a:lnTo>
                  <a:pt x="131235" y="92328"/>
                </a:lnTo>
                <a:lnTo>
                  <a:pt x="131373" y="92328"/>
                </a:lnTo>
                <a:lnTo>
                  <a:pt x="131373" y="88896"/>
                </a:lnTo>
                <a:lnTo>
                  <a:pt x="135114" y="88896"/>
                </a:lnTo>
                <a:lnTo>
                  <a:pt x="135114" y="92328"/>
                </a:lnTo>
                <a:lnTo>
                  <a:pt x="135253" y="92328"/>
                </a:lnTo>
                <a:lnTo>
                  <a:pt x="135253" y="88896"/>
                </a:lnTo>
                <a:lnTo>
                  <a:pt x="138489" y="88896"/>
                </a:lnTo>
                <a:lnTo>
                  <a:pt x="138489" y="88756"/>
                </a:lnTo>
                <a:lnTo>
                  <a:pt x="135253" y="88756"/>
                </a:lnTo>
                <a:lnTo>
                  <a:pt x="135253" y="85017"/>
                </a:lnTo>
                <a:lnTo>
                  <a:pt x="138489" y="85017"/>
                </a:lnTo>
                <a:lnTo>
                  <a:pt x="138489" y="84877"/>
                </a:lnTo>
                <a:lnTo>
                  <a:pt x="135253" y="84877"/>
                </a:lnTo>
                <a:lnTo>
                  <a:pt x="135253" y="81137"/>
                </a:lnTo>
                <a:lnTo>
                  <a:pt x="138489" y="81137"/>
                </a:lnTo>
                <a:lnTo>
                  <a:pt x="138489" y="80997"/>
                </a:lnTo>
                <a:lnTo>
                  <a:pt x="135253" y="80997"/>
                </a:lnTo>
                <a:lnTo>
                  <a:pt x="135253" y="77258"/>
                </a:lnTo>
                <a:lnTo>
                  <a:pt x="138489" y="77258"/>
                </a:lnTo>
                <a:lnTo>
                  <a:pt x="138489" y="77118"/>
                </a:lnTo>
                <a:lnTo>
                  <a:pt x="135253" y="77118"/>
                </a:lnTo>
                <a:lnTo>
                  <a:pt x="135253" y="73378"/>
                </a:lnTo>
                <a:lnTo>
                  <a:pt x="138489" y="73378"/>
                </a:lnTo>
                <a:lnTo>
                  <a:pt x="138489" y="73238"/>
                </a:lnTo>
                <a:lnTo>
                  <a:pt x="135253" y="73238"/>
                </a:lnTo>
                <a:lnTo>
                  <a:pt x="135253" y="69499"/>
                </a:lnTo>
                <a:lnTo>
                  <a:pt x="138489" y="69499"/>
                </a:lnTo>
                <a:lnTo>
                  <a:pt x="138489" y="69359"/>
                </a:lnTo>
                <a:lnTo>
                  <a:pt x="135253" y="69359"/>
                </a:lnTo>
                <a:lnTo>
                  <a:pt x="135253" y="65619"/>
                </a:lnTo>
                <a:lnTo>
                  <a:pt x="138489" y="65619"/>
                </a:lnTo>
                <a:lnTo>
                  <a:pt x="138489" y="65479"/>
                </a:lnTo>
                <a:lnTo>
                  <a:pt x="135253" y="65479"/>
                </a:lnTo>
                <a:lnTo>
                  <a:pt x="135253" y="61740"/>
                </a:lnTo>
                <a:lnTo>
                  <a:pt x="138489" y="61740"/>
                </a:lnTo>
                <a:lnTo>
                  <a:pt x="138489" y="61600"/>
                </a:lnTo>
                <a:lnTo>
                  <a:pt x="135253" y="61600"/>
                </a:lnTo>
                <a:lnTo>
                  <a:pt x="135253" y="57885"/>
                </a:lnTo>
                <a:lnTo>
                  <a:pt x="138489" y="57885"/>
                </a:lnTo>
                <a:lnTo>
                  <a:pt x="138489" y="57745"/>
                </a:lnTo>
                <a:lnTo>
                  <a:pt x="135253" y="57745"/>
                </a:lnTo>
                <a:lnTo>
                  <a:pt x="135253" y="54007"/>
                </a:lnTo>
                <a:lnTo>
                  <a:pt x="138489" y="54007"/>
                </a:lnTo>
                <a:lnTo>
                  <a:pt x="138489" y="53865"/>
                </a:lnTo>
                <a:lnTo>
                  <a:pt x="135253" y="53865"/>
                </a:lnTo>
                <a:lnTo>
                  <a:pt x="135253" y="50127"/>
                </a:lnTo>
                <a:lnTo>
                  <a:pt x="138489" y="50127"/>
                </a:lnTo>
                <a:lnTo>
                  <a:pt x="138489" y="49986"/>
                </a:lnTo>
                <a:lnTo>
                  <a:pt x="135253" y="49986"/>
                </a:lnTo>
                <a:lnTo>
                  <a:pt x="135253" y="46248"/>
                </a:lnTo>
                <a:lnTo>
                  <a:pt x="138489" y="46248"/>
                </a:lnTo>
                <a:lnTo>
                  <a:pt x="138489" y="46106"/>
                </a:lnTo>
                <a:lnTo>
                  <a:pt x="135253" y="46106"/>
                </a:lnTo>
                <a:lnTo>
                  <a:pt x="135253" y="42368"/>
                </a:lnTo>
                <a:lnTo>
                  <a:pt x="138489" y="42368"/>
                </a:lnTo>
                <a:lnTo>
                  <a:pt x="138489" y="42227"/>
                </a:lnTo>
                <a:lnTo>
                  <a:pt x="135253" y="42227"/>
                </a:lnTo>
                <a:lnTo>
                  <a:pt x="135253" y="38489"/>
                </a:lnTo>
                <a:lnTo>
                  <a:pt x="138489" y="38489"/>
                </a:lnTo>
                <a:lnTo>
                  <a:pt x="138489" y="38347"/>
                </a:lnTo>
                <a:lnTo>
                  <a:pt x="135253" y="38347"/>
                </a:lnTo>
                <a:lnTo>
                  <a:pt x="135253" y="34609"/>
                </a:lnTo>
                <a:lnTo>
                  <a:pt x="138489" y="34609"/>
                </a:lnTo>
                <a:lnTo>
                  <a:pt x="138489" y="34468"/>
                </a:lnTo>
                <a:lnTo>
                  <a:pt x="135253" y="34468"/>
                </a:lnTo>
                <a:lnTo>
                  <a:pt x="135253" y="30730"/>
                </a:lnTo>
                <a:lnTo>
                  <a:pt x="138489" y="30730"/>
                </a:lnTo>
                <a:lnTo>
                  <a:pt x="138489" y="30588"/>
                </a:lnTo>
                <a:lnTo>
                  <a:pt x="135253" y="30588"/>
                </a:lnTo>
                <a:lnTo>
                  <a:pt x="135253" y="26850"/>
                </a:lnTo>
                <a:lnTo>
                  <a:pt x="138489" y="26850"/>
                </a:lnTo>
                <a:lnTo>
                  <a:pt x="138489" y="26709"/>
                </a:lnTo>
                <a:lnTo>
                  <a:pt x="135253" y="26709"/>
                </a:lnTo>
                <a:lnTo>
                  <a:pt x="135253" y="22971"/>
                </a:lnTo>
                <a:lnTo>
                  <a:pt x="138489" y="22971"/>
                </a:lnTo>
                <a:lnTo>
                  <a:pt x="138489" y="22829"/>
                </a:lnTo>
                <a:lnTo>
                  <a:pt x="135253" y="22829"/>
                </a:lnTo>
                <a:lnTo>
                  <a:pt x="135253" y="19091"/>
                </a:lnTo>
                <a:lnTo>
                  <a:pt x="138489" y="19091"/>
                </a:lnTo>
                <a:lnTo>
                  <a:pt x="138489" y="18950"/>
                </a:lnTo>
                <a:lnTo>
                  <a:pt x="135253" y="18950"/>
                </a:lnTo>
                <a:lnTo>
                  <a:pt x="135253" y="15212"/>
                </a:lnTo>
                <a:lnTo>
                  <a:pt x="138489" y="15212"/>
                </a:lnTo>
                <a:lnTo>
                  <a:pt x="138489" y="15070"/>
                </a:lnTo>
                <a:lnTo>
                  <a:pt x="135253" y="15070"/>
                </a:lnTo>
                <a:lnTo>
                  <a:pt x="135253" y="11333"/>
                </a:lnTo>
                <a:lnTo>
                  <a:pt x="138489" y="11333"/>
                </a:lnTo>
                <a:lnTo>
                  <a:pt x="138489" y="11191"/>
                </a:lnTo>
                <a:lnTo>
                  <a:pt x="135253" y="11191"/>
                </a:lnTo>
                <a:lnTo>
                  <a:pt x="135253" y="7453"/>
                </a:lnTo>
                <a:lnTo>
                  <a:pt x="138489" y="7453"/>
                </a:lnTo>
                <a:lnTo>
                  <a:pt x="138489" y="7311"/>
                </a:lnTo>
                <a:lnTo>
                  <a:pt x="135253" y="7311"/>
                </a:lnTo>
                <a:lnTo>
                  <a:pt x="135253" y="3574"/>
                </a:lnTo>
                <a:lnTo>
                  <a:pt x="138489" y="3574"/>
                </a:lnTo>
                <a:lnTo>
                  <a:pt x="138489" y="3432"/>
                </a:lnTo>
                <a:lnTo>
                  <a:pt x="135253" y="3432"/>
                </a:lnTo>
                <a:lnTo>
                  <a:pt x="135253" y="0"/>
                </a:lnTo>
                <a:lnTo>
                  <a:pt x="135114" y="0"/>
                </a:lnTo>
                <a:lnTo>
                  <a:pt x="135114" y="3432"/>
                </a:lnTo>
                <a:lnTo>
                  <a:pt x="131373" y="3432"/>
                </a:lnTo>
                <a:lnTo>
                  <a:pt x="131373" y="0"/>
                </a:lnTo>
                <a:lnTo>
                  <a:pt x="131235" y="0"/>
                </a:lnTo>
                <a:lnTo>
                  <a:pt x="131235" y="3432"/>
                </a:lnTo>
                <a:lnTo>
                  <a:pt x="127494" y="3432"/>
                </a:lnTo>
                <a:lnTo>
                  <a:pt x="127494" y="0"/>
                </a:lnTo>
                <a:lnTo>
                  <a:pt x="127355" y="0"/>
                </a:lnTo>
                <a:lnTo>
                  <a:pt x="127355" y="3432"/>
                </a:lnTo>
                <a:lnTo>
                  <a:pt x="123614" y="3432"/>
                </a:lnTo>
                <a:lnTo>
                  <a:pt x="123614" y="0"/>
                </a:lnTo>
                <a:lnTo>
                  <a:pt x="123476" y="0"/>
                </a:lnTo>
                <a:lnTo>
                  <a:pt x="123476" y="3432"/>
                </a:lnTo>
                <a:lnTo>
                  <a:pt x="119735" y="3432"/>
                </a:lnTo>
                <a:lnTo>
                  <a:pt x="119735" y="0"/>
                </a:lnTo>
                <a:lnTo>
                  <a:pt x="119596" y="0"/>
                </a:lnTo>
                <a:lnTo>
                  <a:pt x="119596" y="3432"/>
                </a:lnTo>
                <a:lnTo>
                  <a:pt x="115855" y="3432"/>
                </a:lnTo>
                <a:lnTo>
                  <a:pt x="115855" y="0"/>
                </a:lnTo>
                <a:lnTo>
                  <a:pt x="115717" y="0"/>
                </a:lnTo>
                <a:lnTo>
                  <a:pt x="115717" y="3432"/>
                </a:lnTo>
                <a:lnTo>
                  <a:pt x="111979" y="3432"/>
                </a:lnTo>
                <a:lnTo>
                  <a:pt x="111979" y="0"/>
                </a:lnTo>
                <a:lnTo>
                  <a:pt x="111837" y="0"/>
                </a:lnTo>
                <a:lnTo>
                  <a:pt x="111837" y="3432"/>
                </a:lnTo>
                <a:lnTo>
                  <a:pt x="108099" y="3432"/>
                </a:lnTo>
                <a:lnTo>
                  <a:pt x="108099" y="0"/>
                </a:lnTo>
                <a:lnTo>
                  <a:pt x="107958" y="0"/>
                </a:lnTo>
                <a:lnTo>
                  <a:pt x="107958" y="3432"/>
                </a:lnTo>
                <a:lnTo>
                  <a:pt x="104218" y="3432"/>
                </a:lnTo>
                <a:lnTo>
                  <a:pt x="104218" y="0"/>
                </a:lnTo>
                <a:lnTo>
                  <a:pt x="104078" y="0"/>
                </a:lnTo>
                <a:lnTo>
                  <a:pt x="104078" y="3432"/>
                </a:lnTo>
                <a:lnTo>
                  <a:pt x="100339" y="3432"/>
                </a:lnTo>
                <a:lnTo>
                  <a:pt x="100339" y="0"/>
                </a:lnTo>
                <a:lnTo>
                  <a:pt x="100199" y="0"/>
                </a:lnTo>
                <a:lnTo>
                  <a:pt x="100199" y="3432"/>
                </a:lnTo>
                <a:lnTo>
                  <a:pt x="96459" y="3432"/>
                </a:lnTo>
                <a:lnTo>
                  <a:pt x="96459" y="0"/>
                </a:lnTo>
                <a:lnTo>
                  <a:pt x="96319" y="0"/>
                </a:lnTo>
                <a:lnTo>
                  <a:pt x="96319" y="3432"/>
                </a:lnTo>
                <a:lnTo>
                  <a:pt x="92580" y="3432"/>
                </a:lnTo>
                <a:lnTo>
                  <a:pt x="92580" y="0"/>
                </a:lnTo>
                <a:lnTo>
                  <a:pt x="92440" y="0"/>
                </a:lnTo>
                <a:lnTo>
                  <a:pt x="92440" y="3432"/>
                </a:lnTo>
                <a:lnTo>
                  <a:pt x="88700" y="3432"/>
                </a:lnTo>
                <a:lnTo>
                  <a:pt x="88700" y="0"/>
                </a:lnTo>
                <a:lnTo>
                  <a:pt x="88560" y="0"/>
                </a:lnTo>
                <a:lnTo>
                  <a:pt x="88560" y="3432"/>
                </a:lnTo>
                <a:lnTo>
                  <a:pt x="84821" y="3432"/>
                </a:lnTo>
                <a:lnTo>
                  <a:pt x="84821" y="0"/>
                </a:lnTo>
                <a:lnTo>
                  <a:pt x="84681" y="0"/>
                </a:lnTo>
                <a:lnTo>
                  <a:pt x="84681" y="3432"/>
                </a:lnTo>
                <a:lnTo>
                  <a:pt x="80941" y="3432"/>
                </a:lnTo>
                <a:lnTo>
                  <a:pt x="80941" y="0"/>
                </a:lnTo>
                <a:lnTo>
                  <a:pt x="80801" y="0"/>
                </a:lnTo>
                <a:lnTo>
                  <a:pt x="80801" y="3432"/>
                </a:lnTo>
                <a:lnTo>
                  <a:pt x="77062" y="3432"/>
                </a:lnTo>
                <a:lnTo>
                  <a:pt x="77062" y="0"/>
                </a:lnTo>
                <a:lnTo>
                  <a:pt x="76922" y="0"/>
                </a:lnTo>
                <a:lnTo>
                  <a:pt x="76922" y="3432"/>
                </a:lnTo>
                <a:lnTo>
                  <a:pt x="73182" y="3432"/>
                </a:lnTo>
                <a:lnTo>
                  <a:pt x="73182" y="0"/>
                </a:lnTo>
                <a:lnTo>
                  <a:pt x="73042" y="0"/>
                </a:lnTo>
                <a:lnTo>
                  <a:pt x="73042" y="3432"/>
                </a:lnTo>
                <a:lnTo>
                  <a:pt x="69303" y="3432"/>
                </a:lnTo>
                <a:lnTo>
                  <a:pt x="69303" y="0"/>
                </a:lnTo>
                <a:lnTo>
                  <a:pt x="69163" y="0"/>
                </a:lnTo>
                <a:lnTo>
                  <a:pt x="69163" y="3432"/>
                </a:lnTo>
                <a:lnTo>
                  <a:pt x="65423" y="3432"/>
                </a:lnTo>
                <a:lnTo>
                  <a:pt x="65423" y="0"/>
                </a:lnTo>
                <a:lnTo>
                  <a:pt x="65283" y="0"/>
                </a:lnTo>
                <a:lnTo>
                  <a:pt x="65283" y="3432"/>
                </a:lnTo>
                <a:lnTo>
                  <a:pt x="61544" y="3432"/>
                </a:lnTo>
                <a:lnTo>
                  <a:pt x="61544" y="0"/>
                </a:lnTo>
                <a:lnTo>
                  <a:pt x="61404" y="0"/>
                </a:lnTo>
                <a:lnTo>
                  <a:pt x="61404" y="3432"/>
                </a:lnTo>
                <a:lnTo>
                  <a:pt x="57664" y="3432"/>
                </a:lnTo>
                <a:lnTo>
                  <a:pt x="57664" y="0"/>
                </a:lnTo>
                <a:lnTo>
                  <a:pt x="57524" y="0"/>
                </a:lnTo>
                <a:lnTo>
                  <a:pt x="57524" y="3432"/>
                </a:lnTo>
                <a:lnTo>
                  <a:pt x="53809" y="3432"/>
                </a:lnTo>
                <a:lnTo>
                  <a:pt x="53809" y="0"/>
                </a:lnTo>
                <a:lnTo>
                  <a:pt x="53669" y="0"/>
                </a:lnTo>
                <a:lnTo>
                  <a:pt x="53669" y="3432"/>
                </a:lnTo>
                <a:lnTo>
                  <a:pt x="49930" y="3432"/>
                </a:lnTo>
                <a:lnTo>
                  <a:pt x="49930" y="0"/>
                </a:lnTo>
                <a:lnTo>
                  <a:pt x="49790" y="0"/>
                </a:lnTo>
                <a:lnTo>
                  <a:pt x="49790" y="3432"/>
                </a:lnTo>
                <a:lnTo>
                  <a:pt x="46049" y="3432"/>
                </a:lnTo>
                <a:lnTo>
                  <a:pt x="46049" y="0"/>
                </a:lnTo>
                <a:lnTo>
                  <a:pt x="45909" y="0"/>
                </a:lnTo>
                <a:lnTo>
                  <a:pt x="45909" y="3432"/>
                </a:lnTo>
                <a:lnTo>
                  <a:pt x="42170" y="3432"/>
                </a:lnTo>
                <a:lnTo>
                  <a:pt x="42170" y="0"/>
                </a:lnTo>
                <a:lnTo>
                  <a:pt x="42029" y="0"/>
                </a:lnTo>
                <a:lnTo>
                  <a:pt x="42029" y="3432"/>
                </a:lnTo>
                <a:lnTo>
                  <a:pt x="38292" y="3432"/>
                </a:lnTo>
                <a:lnTo>
                  <a:pt x="38292" y="0"/>
                </a:lnTo>
                <a:lnTo>
                  <a:pt x="38150" y="0"/>
                </a:lnTo>
                <a:lnTo>
                  <a:pt x="38150" y="3432"/>
                </a:lnTo>
                <a:lnTo>
                  <a:pt x="34412" y="3432"/>
                </a:lnTo>
                <a:lnTo>
                  <a:pt x="34412" y="0"/>
                </a:lnTo>
                <a:lnTo>
                  <a:pt x="34270" y="0"/>
                </a:lnTo>
                <a:lnTo>
                  <a:pt x="34270" y="3432"/>
                </a:lnTo>
                <a:lnTo>
                  <a:pt x="30533" y="3432"/>
                </a:lnTo>
                <a:lnTo>
                  <a:pt x="30533" y="0"/>
                </a:lnTo>
                <a:lnTo>
                  <a:pt x="30391" y="0"/>
                </a:lnTo>
                <a:lnTo>
                  <a:pt x="30391" y="3432"/>
                </a:lnTo>
                <a:lnTo>
                  <a:pt x="26653" y="3432"/>
                </a:lnTo>
                <a:lnTo>
                  <a:pt x="26653" y="0"/>
                </a:lnTo>
                <a:lnTo>
                  <a:pt x="26511" y="0"/>
                </a:lnTo>
                <a:lnTo>
                  <a:pt x="26511" y="3432"/>
                </a:lnTo>
                <a:lnTo>
                  <a:pt x="22774" y="3432"/>
                </a:lnTo>
                <a:lnTo>
                  <a:pt x="22774" y="0"/>
                </a:lnTo>
                <a:lnTo>
                  <a:pt x="22632" y="0"/>
                </a:lnTo>
                <a:lnTo>
                  <a:pt x="22632" y="3432"/>
                </a:lnTo>
                <a:lnTo>
                  <a:pt x="18894" y="3432"/>
                </a:lnTo>
                <a:lnTo>
                  <a:pt x="18894" y="0"/>
                </a:lnTo>
                <a:lnTo>
                  <a:pt x="18752" y="0"/>
                </a:lnTo>
                <a:lnTo>
                  <a:pt x="18752" y="3432"/>
                </a:lnTo>
                <a:lnTo>
                  <a:pt x="15015" y="3432"/>
                </a:lnTo>
                <a:lnTo>
                  <a:pt x="15015" y="0"/>
                </a:lnTo>
                <a:lnTo>
                  <a:pt x="14873" y="0"/>
                </a:lnTo>
                <a:lnTo>
                  <a:pt x="14873" y="3432"/>
                </a:lnTo>
                <a:lnTo>
                  <a:pt x="11135" y="3432"/>
                </a:lnTo>
                <a:lnTo>
                  <a:pt x="11135" y="0"/>
                </a:lnTo>
                <a:lnTo>
                  <a:pt x="10993" y="0"/>
                </a:lnTo>
                <a:lnTo>
                  <a:pt x="10993" y="3432"/>
                </a:lnTo>
                <a:lnTo>
                  <a:pt x="7256" y="3432"/>
                </a:lnTo>
                <a:lnTo>
                  <a:pt x="7256" y="0"/>
                </a:lnTo>
                <a:lnTo>
                  <a:pt x="7114" y="0"/>
                </a:lnTo>
                <a:lnTo>
                  <a:pt x="7114" y="3432"/>
                </a:lnTo>
                <a:lnTo>
                  <a:pt x="3376" y="3432"/>
                </a:lnTo>
                <a:lnTo>
                  <a:pt x="337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2FA11223-FF52-3DE8-081A-820BB715579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C2382770-56CE-3DFA-18FB-84308D29A742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8DD3A693-6A58-3273-222F-BD571BA5B4CB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20092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720000" y="22100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3120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5"/>
          </p:nvPr>
        </p:nvSpPr>
        <p:spPr>
          <a:xfrm>
            <a:off x="3403800" y="22100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3120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6087600" y="22100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720000" y="19048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7"/>
          </p:nvPr>
        </p:nvSpPr>
        <p:spPr>
          <a:xfrm>
            <a:off x="3403800" y="19048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9"/>
          </p:nvPr>
        </p:nvSpPr>
        <p:spPr>
          <a:xfrm>
            <a:off x="6087600" y="19048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1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181368" y="-199841"/>
            <a:ext cx="8803194" cy="5281891"/>
            <a:chOff x="-181368" y="-199841"/>
            <a:chExt cx="8803194" cy="5281891"/>
          </a:xfrm>
        </p:grpSpPr>
        <p:sp>
          <p:nvSpPr>
            <p:cNvPr id="126" name="Google Shape;126;p13"/>
            <p:cNvSpPr/>
            <p:nvPr/>
          </p:nvSpPr>
          <p:spPr>
            <a:xfrm>
              <a:off x="7846472" y="-199841"/>
              <a:ext cx="442471" cy="442382"/>
            </a:xfrm>
            <a:custGeom>
              <a:avLst/>
              <a:gdLst/>
              <a:ahLst/>
              <a:cxnLst/>
              <a:rect l="l" t="t" r="r" b="b"/>
              <a:pathLst>
                <a:path w="14999" h="14996" extrusionOk="0">
                  <a:moveTo>
                    <a:pt x="7504" y="1734"/>
                  </a:moveTo>
                  <a:cubicBezTo>
                    <a:pt x="7508" y="1734"/>
                    <a:pt x="7512" y="1734"/>
                    <a:pt x="7515" y="1734"/>
                  </a:cubicBezTo>
                  <a:cubicBezTo>
                    <a:pt x="9054" y="1740"/>
                    <a:pt x="10499" y="2343"/>
                    <a:pt x="11584" y="3435"/>
                  </a:cubicBezTo>
                  <a:cubicBezTo>
                    <a:pt x="12665" y="4520"/>
                    <a:pt x="13260" y="5963"/>
                    <a:pt x="13260" y="7496"/>
                  </a:cubicBezTo>
                  <a:cubicBezTo>
                    <a:pt x="13260" y="9042"/>
                    <a:pt x="12658" y="10493"/>
                    <a:pt x="11561" y="11581"/>
                  </a:cubicBezTo>
                  <a:cubicBezTo>
                    <a:pt x="10471" y="12664"/>
                    <a:pt x="9030" y="13257"/>
                    <a:pt x="7497" y="13257"/>
                  </a:cubicBezTo>
                  <a:cubicBezTo>
                    <a:pt x="7492" y="13257"/>
                    <a:pt x="7486" y="13257"/>
                    <a:pt x="7481" y="13257"/>
                  </a:cubicBezTo>
                  <a:cubicBezTo>
                    <a:pt x="5942" y="13253"/>
                    <a:pt x="4497" y="12649"/>
                    <a:pt x="3412" y="11558"/>
                  </a:cubicBezTo>
                  <a:cubicBezTo>
                    <a:pt x="2331" y="10473"/>
                    <a:pt x="1736" y="9029"/>
                    <a:pt x="1736" y="7496"/>
                  </a:cubicBezTo>
                  <a:cubicBezTo>
                    <a:pt x="1736" y="5952"/>
                    <a:pt x="2338" y="4500"/>
                    <a:pt x="3435" y="3410"/>
                  </a:cubicBezTo>
                  <a:cubicBezTo>
                    <a:pt x="4525" y="2328"/>
                    <a:pt x="5970" y="1734"/>
                    <a:pt x="7504" y="1734"/>
                  </a:cubicBezTo>
                  <a:close/>
                  <a:moveTo>
                    <a:pt x="7498" y="1"/>
                  </a:moveTo>
                  <a:cubicBezTo>
                    <a:pt x="5585" y="1"/>
                    <a:pt x="3671" y="727"/>
                    <a:pt x="2211" y="2179"/>
                  </a:cubicBezTo>
                  <a:cubicBezTo>
                    <a:pt x="785" y="3597"/>
                    <a:pt x="1" y="5485"/>
                    <a:pt x="1" y="7496"/>
                  </a:cubicBezTo>
                  <a:cubicBezTo>
                    <a:pt x="1" y="9492"/>
                    <a:pt x="775" y="11370"/>
                    <a:pt x="2180" y="12785"/>
                  </a:cubicBezTo>
                  <a:cubicBezTo>
                    <a:pt x="3593" y="14203"/>
                    <a:pt x="5474" y="14990"/>
                    <a:pt x="7478" y="14995"/>
                  </a:cubicBezTo>
                  <a:cubicBezTo>
                    <a:pt x="7485" y="14995"/>
                    <a:pt x="7493" y="14995"/>
                    <a:pt x="7500" y="14995"/>
                  </a:cubicBezTo>
                  <a:cubicBezTo>
                    <a:pt x="9494" y="14995"/>
                    <a:pt x="11371" y="14220"/>
                    <a:pt x="12785" y="12814"/>
                  </a:cubicBezTo>
                  <a:cubicBezTo>
                    <a:pt x="14212" y="11396"/>
                    <a:pt x="14998" y="9506"/>
                    <a:pt x="14998" y="7496"/>
                  </a:cubicBezTo>
                  <a:cubicBezTo>
                    <a:pt x="14998" y="5501"/>
                    <a:pt x="14223" y="3623"/>
                    <a:pt x="12817" y="2208"/>
                  </a:cubicBezTo>
                  <a:cubicBezTo>
                    <a:pt x="11353" y="737"/>
                    <a:pt x="9426" y="1"/>
                    <a:pt x="7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8423999" y="148547"/>
              <a:ext cx="197827" cy="176144"/>
            </a:xfrm>
            <a:custGeom>
              <a:avLst/>
              <a:gdLst/>
              <a:ahLst/>
              <a:cxnLst/>
              <a:rect l="l" t="t" r="r" b="b"/>
              <a:pathLst>
                <a:path w="6706" h="5971" extrusionOk="0">
                  <a:moveTo>
                    <a:pt x="3352" y="755"/>
                  </a:moveTo>
                  <a:lnTo>
                    <a:pt x="6076" y="5602"/>
                  </a:lnTo>
                  <a:lnTo>
                    <a:pt x="630" y="5602"/>
                  </a:lnTo>
                  <a:lnTo>
                    <a:pt x="3352" y="755"/>
                  </a:lnTo>
                  <a:close/>
                  <a:moveTo>
                    <a:pt x="3352" y="0"/>
                  </a:moveTo>
                  <a:lnTo>
                    <a:pt x="0" y="5971"/>
                  </a:lnTo>
                  <a:lnTo>
                    <a:pt x="6706" y="5971"/>
                  </a:lnTo>
                  <a:lnTo>
                    <a:pt x="3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-60153" y="4301893"/>
              <a:ext cx="780157" cy="780157"/>
            </a:xfrm>
            <a:custGeom>
              <a:avLst/>
              <a:gdLst/>
              <a:ahLst/>
              <a:cxnLst/>
              <a:rect l="l" t="t" r="r" b="b"/>
              <a:pathLst>
                <a:path w="26446" h="26446" extrusionOk="0">
                  <a:moveTo>
                    <a:pt x="25218" y="0"/>
                  </a:moveTo>
                  <a:cubicBezTo>
                    <a:pt x="23883" y="1334"/>
                    <a:pt x="23998" y="2818"/>
                    <a:pt x="24092" y="4013"/>
                  </a:cubicBezTo>
                  <a:cubicBezTo>
                    <a:pt x="24186" y="5213"/>
                    <a:pt x="24202" y="5929"/>
                    <a:pt x="23471" y="6660"/>
                  </a:cubicBezTo>
                  <a:cubicBezTo>
                    <a:pt x="22942" y="7189"/>
                    <a:pt x="22420" y="7327"/>
                    <a:pt x="21717" y="7327"/>
                  </a:cubicBezTo>
                  <a:cubicBezTo>
                    <a:pt x="21449" y="7327"/>
                    <a:pt x="21154" y="7307"/>
                    <a:pt x="20823" y="7281"/>
                  </a:cubicBezTo>
                  <a:cubicBezTo>
                    <a:pt x="20504" y="7256"/>
                    <a:pt x="20165" y="7230"/>
                    <a:pt x="19814" y="7230"/>
                  </a:cubicBezTo>
                  <a:cubicBezTo>
                    <a:pt x="18848" y="7230"/>
                    <a:pt x="17789" y="7429"/>
                    <a:pt x="16812" y="8407"/>
                  </a:cubicBezTo>
                  <a:cubicBezTo>
                    <a:pt x="15477" y="9742"/>
                    <a:pt x="15595" y="11226"/>
                    <a:pt x="15686" y="12418"/>
                  </a:cubicBezTo>
                  <a:cubicBezTo>
                    <a:pt x="15780" y="13618"/>
                    <a:pt x="15797" y="14334"/>
                    <a:pt x="15065" y="15066"/>
                  </a:cubicBezTo>
                  <a:cubicBezTo>
                    <a:pt x="14535" y="15596"/>
                    <a:pt x="14014" y="15733"/>
                    <a:pt x="13311" y="15733"/>
                  </a:cubicBezTo>
                  <a:cubicBezTo>
                    <a:pt x="13043" y="15733"/>
                    <a:pt x="12749" y="15713"/>
                    <a:pt x="12418" y="15687"/>
                  </a:cubicBezTo>
                  <a:cubicBezTo>
                    <a:pt x="12099" y="15663"/>
                    <a:pt x="11760" y="15636"/>
                    <a:pt x="11408" y="15636"/>
                  </a:cubicBezTo>
                  <a:cubicBezTo>
                    <a:pt x="10442" y="15636"/>
                    <a:pt x="9383" y="15835"/>
                    <a:pt x="8407" y="16811"/>
                  </a:cubicBezTo>
                  <a:cubicBezTo>
                    <a:pt x="7072" y="18145"/>
                    <a:pt x="7187" y="19629"/>
                    <a:pt x="7281" y="20822"/>
                  </a:cubicBezTo>
                  <a:cubicBezTo>
                    <a:pt x="7375" y="22025"/>
                    <a:pt x="7391" y="22740"/>
                    <a:pt x="6660" y="23471"/>
                  </a:cubicBezTo>
                  <a:cubicBezTo>
                    <a:pt x="6130" y="24000"/>
                    <a:pt x="5609" y="24138"/>
                    <a:pt x="4905" y="24138"/>
                  </a:cubicBezTo>
                  <a:cubicBezTo>
                    <a:pt x="4637" y="24138"/>
                    <a:pt x="4343" y="24118"/>
                    <a:pt x="4011" y="24092"/>
                  </a:cubicBezTo>
                  <a:cubicBezTo>
                    <a:pt x="3693" y="24068"/>
                    <a:pt x="3354" y="24041"/>
                    <a:pt x="3003" y="24041"/>
                  </a:cubicBezTo>
                  <a:cubicBezTo>
                    <a:pt x="2037" y="24041"/>
                    <a:pt x="978" y="24240"/>
                    <a:pt x="0" y="25218"/>
                  </a:cubicBezTo>
                  <a:lnTo>
                    <a:pt x="1229" y="26446"/>
                  </a:lnTo>
                  <a:cubicBezTo>
                    <a:pt x="1757" y="25916"/>
                    <a:pt x="2277" y="25778"/>
                    <a:pt x="2978" y="25778"/>
                  </a:cubicBezTo>
                  <a:cubicBezTo>
                    <a:pt x="3247" y="25778"/>
                    <a:pt x="3543" y="25799"/>
                    <a:pt x="3877" y="25825"/>
                  </a:cubicBezTo>
                  <a:cubicBezTo>
                    <a:pt x="4194" y="25849"/>
                    <a:pt x="4532" y="25875"/>
                    <a:pt x="4882" y="25875"/>
                  </a:cubicBezTo>
                  <a:cubicBezTo>
                    <a:pt x="5848" y="25875"/>
                    <a:pt x="6908" y="25677"/>
                    <a:pt x="7888" y="24699"/>
                  </a:cubicBezTo>
                  <a:cubicBezTo>
                    <a:pt x="9223" y="23367"/>
                    <a:pt x="9108" y="21882"/>
                    <a:pt x="9014" y="20688"/>
                  </a:cubicBezTo>
                  <a:cubicBezTo>
                    <a:pt x="8920" y="19486"/>
                    <a:pt x="8902" y="18772"/>
                    <a:pt x="9635" y="18040"/>
                  </a:cubicBezTo>
                  <a:cubicBezTo>
                    <a:pt x="10164" y="17510"/>
                    <a:pt x="10686" y="17372"/>
                    <a:pt x="11389" y="17372"/>
                  </a:cubicBezTo>
                  <a:cubicBezTo>
                    <a:pt x="11657" y="17372"/>
                    <a:pt x="11951" y="17392"/>
                    <a:pt x="12282" y="17418"/>
                  </a:cubicBezTo>
                  <a:cubicBezTo>
                    <a:pt x="12600" y="17443"/>
                    <a:pt x="12940" y="17469"/>
                    <a:pt x="13291" y="17469"/>
                  </a:cubicBezTo>
                  <a:cubicBezTo>
                    <a:pt x="14257" y="17469"/>
                    <a:pt x="15316" y="17271"/>
                    <a:pt x="16293" y="16293"/>
                  </a:cubicBezTo>
                  <a:cubicBezTo>
                    <a:pt x="17627" y="14961"/>
                    <a:pt x="17511" y="13475"/>
                    <a:pt x="17418" y="12282"/>
                  </a:cubicBezTo>
                  <a:cubicBezTo>
                    <a:pt x="17325" y="11081"/>
                    <a:pt x="17309" y="10366"/>
                    <a:pt x="18040" y="9635"/>
                  </a:cubicBezTo>
                  <a:cubicBezTo>
                    <a:pt x="18569" y="9105"/>
                    <a:pt x="19089" y="8967"/>
                    <a:pt x="19792" y="8967"/>
                  </a:cubicBezTo>
                  <a:cubicBezTo>
                    <a:pt x="20060" y="8967"/>
                    <a:pt x="20356" y="8987"/>
                    <a:pt x="20688" y="9013"/>
                  </a:cubicBezTo>
                  <a:cubicBezTo>
                    <a:pt x="21006" y="9038"/>
                    <a:pt x="21344" y="9064"/>
                    <a:pt x="21695" y="9064"/>
                  </a:cubicBezTo>
                  <a:cubicBezTo>
                    <a:pt x="22661" y="9064"/>
                    <a:pt x="23721" y="8865"/>
                    <a:pt x="24699" y="7888"/>
                  </a:cubicBezTo>
                  <a:cubicBezTo>
                    <a:pt x="26031" y="6554"/>
                    <a:pt x="25916" y="5069"/>
                    <a:pt x="25825" y="3877"/>
                  </a:cubicBezTo>
                  <a:cubicBezTo>
                    <a:pt x="25731" y="2675"/>
                    <a:pt x="25713" y="1961"/>
                    <a:pt x="26446" y="1228"/>
                  </a:cubicBezTo>
                  <a:lnTo>
                    <a:pt x="25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-181368" y="3382398"/>
              <a:ext cx="700094" cy="686613"/>
            </a:xfrm>
            <a:custGeom>
              <a:avLst/>
              <a:gdLst/>
              <a:ahLst/>
              <a:cxnLst/>
              <a:rect l="l" t="t" r="r" b="b"/>
              <a:pathLst>
                <a:path w="23732" h="23275" extrusionOk="0">
                  <a:moveTo>
                    <a:pt x="1" y="0"/>
                  </a:moveTo>
                  <a:lnTo>
                    <a:pt x="459" y="23274"/>
                  </a:lnTo>
                  <a:lnTo>
                    <a:pt x="23731" y="22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F78E2F48-FD2B-89AF-2FC2-743F6A41C0C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F451091F-1068-468E-C474-CFEB0B468AD5}"/>
              </a:ext>
            </a:extLst>
          </p:cNvPr>
          <p:cNvSpPr txBox="1">
            <a:spLocks noGrp="1"/>
          </p:cNvSpPr>
          <p:nvPr>
            <p:ph type="ftr" idx="22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34FA6357-5FE1-153D-83DF-A26BD53D4EB8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51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750553"/>
            <a:ext cx="78867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826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r>
              <a:rPr lang="en-US" dirty="0"/>
              <a:t>L</a:t>
            </a:r>
          </a:p>
          <a:p>
            <a:pPr lvl="1"/>
            <a:r>
              <a:rPr lang="en-US" dirty="0"/>
              <a:t>K</a:t>
            </a:r>
          </a:p>
          <a:p>
            <a:pPr lvl="2"/>
            <a:r>
              <a:rPr lang="en-US" dirty="0"/>
              <a:t>l</a:t>
            </a:r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02D249C3-77D9-9001-6067-AD049BACFB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3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-3"/>
            <a:ext cx="9144148" cy="5143593"/>
          </a:xfrm>
          <a:custGeom>
            <a:avLst/>
            <a:gdLst/>
            <a:ahLst/>
            <a:cxnLst/>
            <a:rect l="l" t="t" r="r" b="b"/>
            <a:pathLst>
              <a:path w="138490" h="92328" extrusionOk="0">
                <a:moveTo>
                  <a:pt x="7114" y="3574"/>
                </a:moveTo>
                <a:lnTo>
                  <a:pt x="7114" y="7311"/>
                </a:lnTo>
                <a:lnTo>
                  <a:pt x="3376" y="7311"/>
                </a:lnTo>
                <a:lnTo>
                  <a:pt x="3376" y="3574"/>
                </a:lnTo>
                <a:close/>
                <a:moveTo>
                  <a:pt x="10993" y="3574"/>
                </a:moveTo>
                <a:lnTo>
                  <a:pt x="10993" y="7311"/>
                </a:lnTo>
                <a:lnTo>
                  <a:pt x="7256" y="7311"/>
                </a:lnTo>
                <a:lnTo>
                  <a:pt x="7256" y="3574"/>
                </a:lnTo>
                <a:close/>
                <a:moveTo>
                  <a:pt x="14873" y="3574"/>
                </a:moveTo>
                <a:lnTo>
                  <a:pt x="14873" y="7311"/>
                </a:lnTo>
                <a:lnTo>
                  <a:pt x="11135" y="7311"/>
                </a:lnTo>
                <a:lnTo>
                  <a:pt x="11135" y="3574"/>
                </a:lnTo>
                <a:close/>
                <a:moveTo>
                  <a:pt x="18752" y="3574"/>
                </a:moveTo>
                <a:lnTo>
                  <a:pt x="18752" y="7311"/>
                </a:lnTo>
                <a:lnTo>
                  <a:pt x="15015" y="7311"/>
                </a:lnTo>
                <a:lnTo>
                  <a:pt x="15015" y="3574"/>
                </a:lnTo>
                <a:close/>
                <a:moveTo>
                  <a:pt x="22632" y="3574"/>
                </a:moveTo>
                <a:lnTo>
                  <a:pt x="22632" y="7311"/>
                </a:lnTo>
                <a:lnTo>
                  <a:pt x="18894" y="7311"/>
                </a:lnTo>
                <a:lnTo>
                  <a:pt x="18894" y="3574"/>
                </a:lnTo>
                <a:close/>
                <a:moveTo>
                  <a:pt x="26514" y="3574"/>
                </a:moveTo>
                <a:lnTo>
                  <a:pt x="26514" y="7311"/>
                </a:lnTo>
                <a:lnTo>
                  <a:pt x="22775" y="7311"/>
                </a:lnTo>
                <a:lnTo>
                  <a:pt x="22775" y="3574"/>
                </a:lnTo>
                <a:close/>
                <a:moveTo>
                  <a:pt x="30394" y="3574"/>
                </a:moveTo>
                <a:lnTo>
                  <a:pt x="30394" y="7311"/>
                </a:lnTo>
                <a:lnTo>
                  <a:pt x="26654" y="7311"/>
                </a:lnTo>
                <a:lnTo>
                  <a:pt x="26654" y="3574"/>
                </a:lnTo>
                <a:close/>
                <a:moveTo>
                  <a:pt x="34273" y="3574"/>
                </a:moveTo>
                <a:lnTo>
                  <a:pt x="34273" y="7311"/>
                </a:lnTo>
                <a:lnTo>
                  <a:pt x="30534" y="7311"/>
                </a:lnTo>
                <a:lnTo>
                  <a:pt x="30534" y="3574"/>
                </a:lnTo>
                <a:close/>
                <a:moveTo>
                  <a:pt x="38153" y="3574"/>
                </a:moveTo>
                <a:lnTo>
                  <a:pt x="38153" y="7311"/>
                </a:lnTo>
                <a:lnTo>
                  <a:pt x="34413" y="7311"/>
                </a:lnTo>
                <a:lnTo>
                  <a:pt x="34413" y="3574"/>
                </a:lnTo>
                <a:close/>
                <a:moveTo>
                  <a:pt x="42032" y="3574"/>
                </a:moveTo>
                <a:lnTo>
                  <a:pt x="42032" y="7311"/>
                </a:lnTo>
                <a:lnTo>
                  <a:pt x="38293" y="7311"/>
                </a:lnTo>
                <a:lnTo>
                  <a:pt x="38293" y="3574"/>
                </a:lnTo>
                <a:close/>
                <a:moveTo>
                  <a:pt x="45912" y="3574"/>
                </a:moveTo>
                <a:lnTo>
                  <a:pt x="45912" y="7311"/>
                </a:lnTo>
                <a:lnTo>
                  <a:pt x="42171" y="7311"/>
                </a:lnTo>
                <a:lnTo>
                  <a:pt x="42171" y="3574"/>
                </a:lnTo>
                <a:close/>
                <a:moveTo>
                  <a:pt x="49788" y="3574"/>
                </a:moveTo>
                <a:lnTo>
                  <a:pt x="49788" y="7311"/>
                </a:lnTo>
                <a:lnTo>
                  <a:pt x="46049" y="7311"/>
                </a:lnTo>
                <a:lnTo>
                  <a:pt x="46049" y="3574"/>
                </a:lnTo>
                <a:close/>
                <a:moveTo>
                  <a:pt x="53671" y="3574"/>
                </a:moveTo>
                <a:lnTo>
                  <a:pt x="53671" y="7311"/>
                </a:lnTo>
                <a:lnTo>
                  <a:pt x="49930" y="7311"/>
                </a:lnTo>
                <a:lnTo>
                  <a:pt x="49930" y="3574"/>
                </a:lnTo>
                <a:close/>
                <a:moveTo>
                  <a:pt x="57524" y="3574"/>
                </a:moveTo>
                <a:lnTo>
                  <a:pt x="57524" y="7311"/>
                </a:lnTo>
                <a:lnTo>
                  <a:pt x="53809" y="7311"/>
                </a:lnTo>
                <a:lnTo>
                  <a:pt x="53809" y="3574"/>
                </a:lnTo>
                <a:close/>
                <a:moveTo>
                  <a:pt x="61404" y="3574"/>
                </a:moveTo>
                <a:lnTo>
                  <a:pt x="61404" y="7311"/>
                </a:lnTo>
                <a:lnTo>
                  <a:pt x="57666" y="7311"/>
                </a:lnTo>
                <a:lnTo>
                  <a:pt x="57666" y="3574"/>
                </a:lnTo>
                <a:close/>
                <a:moveTo>
                  <a:pt x="65283" y="3574"/>
                </a:moveTo>
                <a:lnTo>
                  <a:pt x="65283" y="7311"/>
                </a:lnTo>
                <a:lnTo>
                  <a:pt x="61545" y="7311"/>
                </a:lnTo>
                <a:lnTo>
                  <a:pt x="61545" y="3574"/>
                </a:lnTo>
                <a:close/>
                <a:moveTo>
                  <a:pt x="69163" y="3574"/>
                </a:moveTo>
                <a:lnTo>
                  <a:pt x="69163" y="7311"/>
                </a:lnTo>
                <a:lnTo>
                  <a:pt x="65425" y="7311"/>
                </a:lnTo>
                <a:lnTo>
                  <a:pt x="65425" y="3574"/>
                </a:lnTo>
                <a:close/>
                <a:moveTo>
                  <a:pt x="73042" y="3574"/>
                </a:moveTo>
                <a:lnTo>
                  <a:pt x="73042" y="7311"/>
                </a:lnTo>
                <a:lnTo>
                  <a:pt x="69304" y="7311"/>
                </a:lnTo>
                <a:lnTo>
                  <a:pt x="69304" y="3574"/>
                </a:lnTo>
                <a:close/>
                <a:moveTo>
                  <a:pt x="76922" y="3574"/>
                </a:moveTo>
                <a:lnTo>
                  <a:pt x="76922" y="7311"/>
                </a:lnTo>
                <a:lnTo>
                  <a:pt x="73182" y="7311"/>
                </a:lnTo>
                <a:lnTo>
                  <a:pt x="73182" y="3574"/>
                </a:lnTo>
                <a:close/>
                <a:moveTo>
                  <a:pt x="80801" y="3574"/>
                </a:moveTo>
                <a:lnTo>
                  <a:pt x="80801" y="7311"/>
                </a:lnTo>
                <a:lnTo>
                  <a:pt x="77063" y="7311"/>
                </a:lnTo>
                <a:lnTo>
                  <a:pt x="77063" y="3574"/>
                </a:lnTo>
                <a:close/>
                <a:moveTo>
                  <a:pt x="84681" y="3574"/>
                </a:moveTo>
                <a:lnTo>
                  <a:pt x="84681" y="7311"/>
                </a:lnTo>
                <a:lnTo>
                  <a:pt x="80943" y="7311"/>
                </a:lnTo>
                <a:lnTo>
                  <a:pt x="80943" y="3574"/>
                </a:lnTo>
                <a:close/>
                <a:moveTo>
                  <a:pt x="88560" y="3574"/>
                </a:moveTo>
                <a:lnTo>
                  <a:pt x="88560" y="7311"/>
                </a:lnTo>
                <a:lnTo>
                  <a:pt x="84822" y="7311"/>
                </a:lnTo>
                <a:lnTo>
                  <a:pt x="84822" y="3574"/>
                </a:lnTo>
                <a:close/>
                <a:moveTo>
                  <a:pt x="92440" y="3574"/>
                </a:moveTo>
                <a:lnTo>
                  <a:pt x="92440" y="7311"/>
                </a:lnTo>
                <a:lnTo>
                  <a:pt x="88702" y="7311"/>
                </a:lnTo>
                <a:lnTo>
                  <a:pt x="88702" y="3574"/>
                </a:lnTo>
                <a:close/>
                <a:moveTo>
                  <a:pt x="96319" y="3574"/>
                </a:moveTo>
                <a:lnTo>
                  <a:pt x="96319" y="7311"/>
                </a:lnTo>
                <a:lnTo>
                  <a:pt x="92581" y="7311"/>
                </a:lnTo>
                <a:lnTo>
                  <a:pt x="92581" y="3574"/>
                </a:lnTo>
                <a:close/>
                <a:moveTo>
                  <a:pt x="100199" y="3574"/>
                </a:moveTo>
                <a:lnTo>
                  <a:pt x="100199" y="7311"/>
                </a:lnTo>
                <a:lnTo>
                  <a:pt x="96461" y="7311"/>
                </a:lnTo>
                <a:lnTo>
                  <a:pt x="96461" y="3574"/>
                </a:lnTo>
                <a:close/>
                <a:moveTo>
                  <a:pt x="104078" y="3574"/>
                </a:moveTo>
                <a:lnTo>
                  <a:pt x="104078" y="7311"/>
                </a:lnTo>
                <a:lnTo>
                  <a:pt x="100340" y="7311"/>
                </a:lnTo>
                <a:lnTo>
                  <a:pt x="100340" y="3574"/>
                </a:lnTo>
                <a:close/>
                <a:moveTo>
                  <a:pt x="107958" y="3574"/>
                </a:moveTo>
                <a:lnTo>
                  <a:pt x="107958" y="7311"/>
                </a:lnTo>
                <a:lnTo>
                  <a:pt x="104220" y="7311"/>
                </a:lnTo>
                <a:lnTo>
                  <a:pt x="104220" y="3574"/>
                </a:lnTo>
                <a:close/>
                <a:moveTo>
                  <a:pt x="111837" y="3574"/>
                </a:moveTo>
                <a:lnTo>
                  <a:pt x="111837" y="7311"/>
                </a:lnTo>
                <a:lnTo>
                  <a:pt x="108099" y="7311"/>
                </a:lnTo>
                <a:lnTo>
                  <a:pt x="108099" y="3574"/>
                </a:lnTo>
                <a:close/>
                <a:moveTo>
                  <a:pt x="115717" y="3574"/>
                </a:moveTo>
                <a:lnTo>
                  <a:pt x="115717" y="7311"/>
                </a:lnTo>
                <a:lnTo>
                  <a:pt x="111979" y="7311"/>
                </a:lnTo>
                <a:lnTo>
                  <a:pt x="111979" y="3574"/>
                </a:lnTo>
                <a:close/>
                <a:moveTo>
                  <a:pt x="119596" y="3574"/>
                </a:moveTo>
                <a:lnTo>
                  <a:pt x="119596" y="7311"/>
                </a:lnTo>
                <a:lnTo>
                  <a:pt x="115855" y="7311"/>
                </a:lnTo>
                <a:lnTo>
                  <a:pt x="115855" y="3574"/>
                </a:lnTo>
                <a:close/>
                <a:moveTo>
                  <a:pt x="123476" y="3574"/>
                </a:moveTo>
                <a:lnTo>
                  <a:pt x="123476" y="7311"/>
                </a:lnTo>
                <a:lnTo>
                  <a:pt x="119735" y="7311"/>
                </a:lnTo>
                <a:lnTo>
                  <a:pt x="119735" y="3574"/>
                </a:lnTo>
                <a:close/>
                <a:moveTo>
                  <a:pt x="127355" y="3574"/>
                </a:moveTo>
                <a:lnTo>
                  <a:pt x="127355" y="7311"/>
                </a:lnTo>
                <a:lnTo>
                  <a:pt x="123614" y="7311"/>
                </a:lnTo>
                <a:lnTo>
                  <a:pt x="123614" y="3574"/>
                </a:lnTo>
                <a:close/>
                <a:moveTo>
                  <a:pt x="131235" y="3574"/>
                </a:moveTo>
                <a:lnTo>
                  <a:pt x="131235" y="7311"/>
                </a:lnTo>
                <a:lnTo>
                  <a:pt x="127494" y="7311"/>
                </a:lnTo>
                <a:lnTo>
                  <a:pt x="127494" y="3574"/>
                </a:lnTo>
                <a:close/>
                <a:moveTo>
                  <a:pt x="135114" y="3574"/>
                </a:moveTo>
                <a:lnTo>
                  <a:pt x="135114" y="7311"/>
                </a:lnTo>
                <a:lnTo>
                  <a:pt x="131373" y="7311"/>
                </a:lnTo>
                <a:lnTo>
                  <a:pt x="131373" y="3574"/>
                </a:lnTo>
                <a:close/>
                <a:moveTo>
                  <a:pt x="7114" y="7453"/>
                </a:moveTo>
                <a:lnTo>
                  <a:pt x="7114" y="11191"/>
                </a:lnTo>
                <a:lnTo>
                  <a:pt x="3376" y="11191"/>
                </a:lnTo>
                <a:lnTo>
                  <a:pt x="3376" y="7453"/>
                </a:lnTo>
                <a:close/>
                <a:moveTo>
                  <a:pt x="10993" y="7453"/>
                </a:moveTo>
                <a:lnTo>
                  <a:pt x="10993" y="11191"/>
                </a:lnTo>
                <a:lnTo>
                  <a:pt x="7256" y="11191"/>
                </a:lnTo>
                <a:lnTo>
                  <a:pt x="7256" y="7453"/>
                </a:lnTo>
                <a:close/>
                <a:moveTo>
                  <a:pt x="14873" y="7453"/>
                </a:moveTo>
                <a:lnTo>
                  <a:pt x="14873" y="11191"/>
                </a:lnTo>
                <a:lnTo>
                  <a:pt x="11135" y="11191"/>
                </a:lnTo>
                <a:lnTo>
                  <a:pt x="11135" y="7453"/>
                </a:lnTo>
                <a:close/>
                <a:moveTo>
                  <a:pt x="18752" y="7453"/>
                </a:moveTo>
                <a:lnTo>
                  <a:pt x="18752" y="11191"/>
                </a:lnTo>
                <a:lnTo>
                  <a:pt x="15015" y="11191"/>
                </a:lnTo>
                <a:lnTo>
                  <a:pt x="15015" y="7453"/>
                </a:lnTo>
                <a:close/>
                <a:moveTo>
                  <a:pt x="22632" y="7453"/>
                </a:moveTo>
                <a:lnTo>
                  <a:pt x="22632" y="11191"/>
                </a:lnTo>
                <a:lnTo>
                  <a:pt x="18894" y="11191"/>
                </a:lnTo>
                <a:lnTo>
                  <a:pt x="18894" y="7453"/>
                </a:lnTo>
                <a:close/>
                <a:moveTo>
                  <a:pt x="26514" y="7453"/>
                </a:moveTo>
                <a:lnTo>
                  <a:pt x="26514" y="11191"/>
                </a:lnTo>
                <a:lnTo>
                  <a:pt x="22775" y="11191"/>
                </a:lnTo>
                <a:lnTo>
                  <a:pt x="22775" y="7453"/>
                </a:lnTo>
                <a:close/>
                <a:moveTo>
                  <a:pt x="30394" y="7453"/>
                </a:moveTo>
                <a:lnTo>
                  <a:pt x="30394" y="11191"/>
                </a:lnTo>
                <a:lnTo>
                  <a:pt x="26654" y="11191"/>
                </a:lnTo>
                <a:lnTo>
                  <a:pt x="26654" y="7453"/>
                </a:lnTo>
                <a:close/>
                <a:moveTo>
                  <a:pt x="34273" y="7453"/>
                </a:moveTo>
                <a:lnTo>
                  <a:pt x="34273" y="11191"/>
                </a:lnTo>
                <a:lnTo>
                  <a:pt x="30534" y="11191"/>
                </a:lnTo>
                <a:lnTo>
                  <a:pt x="30534" y="7453"/>
                </a:lnTo>
                <a:close/>
                <a:moveTo>
                  <a:pt x="38153" y="7453"/>
                </a:moveTo>
                <a:lnTo>
                  <a:pt x="38153" y="11191"/>
                </a:lnTo>
                <a:lnTo>
                  <a:pt x="34413" y="11191"/>
                </a:lnTo>
                <a:lnTo>
                  <a:pt x="34413" y="7453"/>
                </a:lnTo>
                <a:close/>
                <a:moveTo>
                  <a:pt x="42032" y="7453"/>
                </a:moveTo>
                <a:lnTo>
                  <a:pt x="42032" y="11191"/>
                </a:lnTo>
                <a:lnTo>
                  <a:pt x="38293" y="11191"/>
                </a:lnTo>
                <a:lnTo>
                  <a:pt x="38293" y="7453"/>
                </a:lnTo>
                <a:close/>
                <a:moveTo>
                  <a:pt x="45912" y="7453"/>
                </a:moveTo>
                <a:lnTo>
                  <a:pt x="45912" y="11191"/>
                </a:lnTo>
                <a:lnTo>
                  <a:pt x="42171" y="11191"/>
                </a:lnTo>
                <a:lnTo>
                  <a:pt x="42171" y="7453"/>
                </a:lnTo>
                <a:close/>
                <a:moveTo>
                  <a:pt x="49788" y="7453"/>
                </a:moveTo>
                <a:lnTo>
                  <a:pt x="49788" y="11191"/>
                </a:lnTo>
                <a:lnTo>
                  <a:pt x="46049" y="11191"/>
                </a:lnTo>
                <a:lnTo>
                  <a:pt x="46049" y="7453"/>
                </a:lnTo>
                <a:close/>
                <a:moveTo>
                  <a:pt x="53671" y="7453"/>
                </a:moveTo>
                <a:lnTo>
                  <a:pt x="53671" y="11191"/>
                </a:lnTo>
                <a:lnTo>
                  <a:pt x="49930" y="11191"/>
                </a:lnTo>
                <a:lnTo>
                  <a:pt x="49930" y="7453"/>
                </a:lnTo>
                <a:close/>
                <a:moveTo>
                  <a:pt x="57524" y="7453"/>
                </a:moveTo>
                <a:lnTo>
                  <a:pt x="57524" y="11191"/>
                </a:lnTo>
                <a:lnTo>
                  <a:pt x="53809" y="11191"/>
                </a:lnTo>
                <a:lnTo>
                  <a:pt x="53809" y="7453"/>
                </a:lnTo>
                <a:close/>
                <a:moveTo>
                  <a:pt x="61404" y="7453"/>
                </a:moveTo>
                <a:lnTo>
                  <a:pt x="61404" y="11191"/>
                </a:lnTo>
                <a:lnTo>
                  <a:pt x="57666" y="11191"/>
                </a:lnTo>
                <a:lnTo>
                  <a:pt x="57666" y="7453"/>
                </a:lnTo>
                <a:close/>
                <a:moveTo>
                  <a:pt x="65283" y="7453"/>
                </a:moveTo>
                <a:lnTo>
                  <a:pt x="65283" y="11191"/>
                </a:lnTo>
                <a:lnTo>
                  <a:pt x="61545" y="11191"/>
                </a:lnTo>
                <a:lnTo>
                  <a:pt x="61545" y="7453"/>
                </a:lnTo>
                <a:close/>
                <a:moveTo>
                  <a:pt x="69163" y="7453"/>
                </a:moveTo>
                <a:lnTo>
                  <a:pt x="69163" y="11191"/>
                </a:lnTo>
                <a:lnTo>
                  <a:pt x="65425" y="11191"/>
                </a:lnTo>
                <a:lnTo>
                  <a:pt x="65425" y="7453"/>
                </a:lnTo>
                <a:close/>
                <a:moveTo>
                  <a:pt x="73042" y="7453"/>
                </a:moveTo>
                <a:lnTo>
                  <a:pt x="73042" y="11191"/>
                </a:lnTo>
                <a:lnTo>
                  <a:pt x="69304" y="11191"/>
                </a:lnTo>
                <a:lnTo>
                  <a:pt x="69304" y="7453"/>
                </a:lnTo>
                <a:close/>
                <a:moveTo>
                  <a:pt x="76922" y="7453"/>
                </a:moveTo>
                <a:lnTo>
                  <a:pt x="76922" y="11191"/>
                </a:lnTo>
                <a:lnTo>
                  <a:pt x="73182" y="11191"/>
                </a:lnTo>
                <a:lnTo>
                  <a:pt x="73182" y="7453"/>
                </a:lnTo>
                <a:close/>
                <a:moveTo>
                  <a:pt x="80801" y="7453"/>
                </a:moveTo>
                <a:lnTo>
                  <a:pt x="80801" y="11191"/>
                </a:lnTo>
                <a:lnTo>
                  <a:pt x="77063" y="11191"/>
                </a:lnTo>
                <a:lnTo>
                  <a:pt x="77063" y="7453"/>
                </a:lnTo>
                <a:close/>
                <a:moveTo>
                  <a:pt x="84681" y="7453"/>
                </a:moveTo>
                <a:lnTo>
                  <a:pt x="84681" y="11191"/>
                </a:lnTo>
                <a:lnTo>
                  <a:pt x="80943" y="11191"/>
                </a:lnTo>
                <a:lnTo>
                  <a:pt x="80943" y="7453"/>
                </a:lnTo>
                <a:close/>
                <a:moveTo>
                  <a:pt x="88560" y="7453"/>
                </a:moveTo>
                <a:lnTo>
                  <a:pt x="88560" y="11191"/>
                </a:lnTo>
                <a:lnTo>
                  <a:pt x="84822" y="11191"/>
                </a:lnTo>
                <a:lnTo>
                  <a:pt x="84822" y="7453"/>
                </a:lnTo>
                <a:close/>
                <a:moveTo>
                  <a:pt x="92440" y="7453"/>
                </a:moveTo>
                <a:lnTo>
                  <a:pt x="92440" y="11191"/>
                </a:lnTo>
                <a:lnTo>
                  <a:pt x="88702" y="11191"/>
                </a:lnTo>
                <a:lnTo>
                  <a:pt x="88702" y="7453"/>
                </a:lnTo>
                <a:close/>
                <a:moveTo>
                  <a:pt x="96319" y="7453"/>
                </a:moveTo>
                <a:lnTo>
                  <a:pt x="96319" y="11191"/>
                </a:lnTo>
                <a:lnTo>
                  <a:pt x="92581" y="11191"/>
                </a:lnTo>
                <a:lnTo>
                  <a:pt x="92581" y="7453"/>
                </a:lnTo>
                <a:close/>
                <a:moveTo>
                  <a:pt x="100199" y="7453"/>
                </a:moveTo>
                <a:lnTo>
                  <a:pt x="100199" y="11191"/>
                </a:lnTo>
                <a:lnTo>
                  <a:pt x="96461" y="11191"/>
                </a:lnTo>
                <a:lnTo>
                  <a:pt x="96461" y="7453"/>
                </a:lnTo>
                <a:close/>
                <a:moveTo>
                  <a:pt x="104078" y="7453"/>
                </a:moveTo>
                <a:lnTo>
                  <a:pt x="104078" y="11191"/>
                </a:lnTo>
                <a:lnTo>
                  <a:pt x="100340" y="11191"/>
                </a:lnTo>
                <a:lnTo>
                  <a:pt x="100340" y="7453"/>
                </a:lnTo>
                <a:close/>
                <a:moveTo>
                  <a:pt x="107958" y="7453"/>
                </a:moveTo>
                <a:lnTo>
                  <a:pt x="107958" y="11191"/>
                </a:lnTo>
                <a:lnTo>
                  <a:pt x="104220" y="11191"/>
                </a:lnTo>
                <a:lnTo>
                  <a:pt x="104220" y="7453"/>
                </a:lnTo>
                <a:close/>
                <a:moveTo>
                  <a:pt x="111837" y="7453"/>
                </a:moveTo>
                <a:lnTo>
                  <a:pt x="111837" y="11191"/>
                </a:lnTo>
                <a:lnTo>
                  <a:pt x="108099" y="11191"/>
                </a:lnTo>
                <a:lnTo>
                  <a:pt x="108099" y="7453"/>
                </a:lnTo>
                <a:close/>
                <a:moveTo>
                  <a:pt x="115717" y="7453"/>
                </a:moveTo>
                <a:lnTo>
                  <a:pt x="115717" y="11191"/>
                </a:lnTo>
                <a:lnTo>
                  <a:pt x="111979" y="11191"/>
                </a:lnTo>
                <a:lnTo>
                  <a:pt x="111979" y="7453"/>
                </a:lnTo>
                <a:close/>
                <a:moveTo>
                  <a:pt x="119596" y="7453"/>
                </a:moveTo>
                <a:lnTo>
                  <a:pt x="119596" y="11191"/>
                </a:lnTo>
                <a:lnTo>
                  <a:pt x="115855" y="11191"/>
                </a:lnTo>
                <a:lnTo>
                  <a:pt x="115855" y="7453"/>
                </a:lnTo>
                <a:close/>
                <a:moveTo>
                  <a:pt x="123476" y="7453"/>
                </a:moveTo>
                <a:lnTo>
                  <a:pt x="123476" y="11191"/>
                </a:lnTo>
                <a:lnTo>
                  <a:pt x="119735" y="11191"/>
                </a:lnTo>
                <a:lnTo>
                  <a:pt x="119735" y="7453"/>
                </a:lnTo>
                <a:close/>
                <a:moveTo>
                  <a:pt x="127355" y="7453"/>
                </a:moveTo>
                <a:lnTo>
                  <a:pt x="127355" y="11191"/>
                </a:lnTo>
                <a:lnTo>
                  <a:pt x="123614" y="11191"/>
                </a:lnTo>
                <a:lnTo>
                  <a:pt x="123614" y="7453"/>
                </a:lnTo>
                <a:close/>
                <a:moveTo>
                  <a:pt x="131235" y="7453"/>
                </a:moveTo>
                <a:lnTo>
                  <a:pt x="131235" y="11191"/>
                </a:lnTo>
                <a:lnTo>
                  <a:pt x="127494" y="11191"/>
                </a:lnTo>
                <a:lnTo>
                  <a:pt x="127494" y="7453"/>
                </a:lnTo>
                <a:close/>
                <a:moveTo>
                  <a:pt x="135114" y="7453"/>
                </a:moveTo>
                <a:lnTo>
                  <a:pt x="135114" y="11191"/>
                </a:lnTo>
                <a:lnTo>
                  <a:pt x="131373" y="11191"/>
                </a:lnTo>
                <a:lnTo>
                  <a:pt x="131373" y="7453"/>
                </a:lnTo>
                <a:close/>
                <a:moveTo>
                  <a:pt x="7114" y="11333"/>
                </a:moveTo>
                <a:lnTo>
                  <a:pt x="7114" y="15070"/>
                </a:lnTo>
                <a:lnTo>
                  <a:pt x="3376" y="15070"/>
                </a:lnTo>
                <a:lnTo>
                  <a:pt x="3376" y="11333"/>
                </a:lnTo>
                <a:close/>
                <a:moveTo>
                  <a:pt x="10993" y="11333"/>
                </a:moveTo>
                <a:lnTo>
                  <a:pt x="10993" y="15070"/>
                </a:lnTo>
                <a:lnTo>
                  <a:pt x="7256" y="15070"/>
                </a:lnTo>
                <a:lnTo>
                  <a:pt x="7256" y="11333"/>
                </a:lnTo>
                <a:close/>
                <a:moveTo>
                  <a:pt x="14873" y="11333"/>
                </a:moveTo>
                <a:lnTo>
                  <a:pt x="14873" y="15070"/>
                </a:lnTo>
                <a:lnTo>
                  <a:pt x="11135" y="15070"/>
                </a:lnTo>
                <a:lnTo>
                  <a:pt x="11135" y="11333"/>
                </a:lnTo>
                <a:close/>
                <a:moveTo>
                  <a:pt x="18752" y="11333"/>
                </a:moveTo>
                <a:lnTo>
                  <a:pt x="18752" y="15070"/>
                </a:lnTo>
                <a:lnTo>
                  <a:pt x="15015" y="15070"/>
                </a:lnTo>
                <a:lnTo>
                  <a:pt x="15015" y="11333"/>
                </a:lnTo>
                <a:close/>
                <a:moveTo>
                  <a:pt x="22632" y="11333"/>
                </a:moveTo>
                <a:lnTo>
                  <a:pt x="22632" y="15070"/>
                </a:lnTo>
                <a:lnTo>
                  <a:pt x="18894" y="15070"/>
                </a:lnTo>
                <a:lnTo>
                  <a:pt x="18894" y="11333"/>
                </a:lnTo>
                <a:close/>
                <a:moveTo>
                  <a:pt x="26514" y="11333"/>
                </a:moveTo>
                <a:lnTo>
                  <a:pt x="26514" y="15070"/>
                </a:lnTo>
                <a:lnTo>
                  <a:pt x="22775" y="15070"/>
                </a:lnTo>
                <a:lnTo>
                  <a:pt x="22775" y="11333"/>
                </a:lnTo>
                <a:close/>
                <a:moveTo>
                  <a:pt x="30394" y="11333"/>
                </a:moveTo>
                <a:lnTo>
                  <a:pt x="30394" y="15070"/>
                </a:lnTo>
                <a:lnTo>
                  <a:pt x="26654" y="15070"/>
                </a:lnTo>
                <a:lnTo>
                  <a:pt x="26654" y="11333"/>
                </a:lnTo>
                <a:close/>
                <a:moveTo>
                  <a:pt x="34273" y="11333"/>
                </a:moveTo>
                <a:lnTo>
                  <a:pt x="34273" y="15070"/>
                </a:lnTo>
                <a:lnTo>
                  <a:pt x="30534" y="15070"/>
                </a:lnTo>
                <a:lnTo>
                  <a:pt x="30534" y="11333"/>
                </a:lnTo>
                <a:close/>
                <a:moveTo>
                  <a:pt x="38153" y="11333"/>
                </a:moveTo>
                <a:lnTo>
                  <a:pt x="38153" y="15070"/>
                </a:lnTo>
                <a:lnTo>
                  <a:pt x="34413" y="15070"/>
                </a:lnTo>
                <a:lnTo>
                  <a:pt x="34413" y="11333"/>
                </a:lnTo>
                <a:close/>
                <a:moveTo>
                  <a:pt x="42032" y="11333"/>
                </a:moveTo>
                <a:lnTo>
                  <a:pt x="42032" y="15070"/>
                </a:lnTo>
                <a:lnTo>
                  <a:pt x="38293" y="15070"/>
                </a:lnTo>
                <a:lnTo>
                  <a:pt x="38293" y="11333"/>
                </a:lnTo>
                <a:close/>
                <a:moveTo>
                  <a:pt x="45912" y="11333"/>
                </a:moveTo>
                <a:lnTo>
                  <a:pt x="45912" y="15070"/>
                </a:lnTo>
                <a:lnTo>
                  <a:pt x="42171" y="15070"/>
                </a:lnTo>
                <a:lnTo>
                  <a:pt x="42171" y="11333"/>
                </a:lnTo>
                <a:close/>
                <a:moveTo>
                  <a:pt x="49788" y="11333"/>
                </a:moveTo>
                <a:lnTo>
                  <a:pt x="49788" y="15070"/>
                </a:lnTo>
                <a:lnTo>
                  <a:pt x="46049" y="15070"/>
                </a:lnTo>
                <a:lnTo>
                  <a:pt x="46049" y="11333"/>
                </a:lnTo>
                <a:close/>
                <a:moveTo>
                  <a:pt x="53671" y="11333"/>
                </a:moveTo>
                <a:lnTo>
                  <a:pt x="53671" y="15070"/>
                </a:lnTo>
                <a:lnTo>
                  <a:pt x="49930" y="15070"/>
                </a:lnTo>
                <a:lnTo>
                  <a:pt x="49930" y="11333"/>
                </a:lnTo>
                <a:close/>
                <a:moveTo>
                  <a:pt x="57524" y="11333"/>
                </a:moveTo>
                <a:lnTo>
                  <a:pt x="57524" y="15070"/>
                </a:lnTo>
                <a:lnTo>
                  <a:pt x="53809" y="15070"/>
                </a:lnTo>
                <a:lnTo>
                  <a:pt x="53809" y="11333"/>
                </a:lnTo>
                <a:close/>
                <a:moveTo>
                  <a:pt x="61404" y="11333"/>
                </a:moveTo>
                <a:lnTo>
                  <a:pt x="61404" y="15070"/>
                </a:lnTo>
                <a:lnTo>
                  <a:pt x="57666" y="15070"/>
                </a:lnTo>
                <a:lnTo>
                  <a:pt x="57666" y="11333"/>
                </a:lnTo>
                <a:close/>
                <a:moveTo>
                  <a:pt x="65283" y="11333"/>
                </a:moveTo>
                <a:lnTo>
                  <a:pt x="65283" y="15070"/>
                </a:lnTo>
                <a:lnTo>
                  <a:pt x="61545" y="15070"/>
                </a:lnTo>
                <a:lnTo>
                  <a:pt x="61545" y="11333"/>
                </a:lnTo>
                <a:close/>
                <a:moveTo>
                  <a:pt x="69163" y="11333"/>
                </a:moveTo>
                <a:lnTo>
                  <a:pt x="69163" y="15070"/>
                </a:lnTo>
                <a:lnTo>
                  <a:pt x="65425" y="15070"/>
                </a:lnTo>
                <a:lnTo>
                  <a:pt x="65425" y="11333"/>
                </a:lnTo>
                <a:close/>
                <a:moveTo>
                  <a:pt x="73042" y="11333"/>
                </a:moveTo>
                <a:lnTo>
                  <a:pt x="73042" y="15070"/>
                </a:lnTo>
                <a:lnTo>
                  <a:pt x="69304" y="15070"/>
                </a:lnTo>
                <a:lnTo>
                  <a:pt x="69304" y="11333"/>
                </a:lnTo>
                <a:close/>
                <a:moveTo>
                  <a:pt x="76922" y="11333"/>
                </a:moveTo>
                <a:lnTo>
                  <a:pt x="76922" y="15070"/>
                </a:lnTo>
                <a:lnTo>
                  <a:pt x="73182" y="15070"/>
                </a:lnTo>
                <a:lnTo>
                  <a:pt x="73182" y="11333"/>
                </a:lnTo>
                <a:close/>
                <a:moveTo>
                  <a:pt x="80801" y="11333"/>
                </a:moveTo>
                <a:lnTo>
                  <a:pt x="80801" y="15070"/>
                </a:lnTo>
                <a:lnTo>
                  <a:pt x="77063" y="15070"/>
                </a:lnTo>
                <a:lnTo>
                  <a:pt x="77063" y="11333"/>
                </a:lnTo>
                <a:close/>
                <a:moveTo>
                  <a:pt x="84681" y="11333"/>
                </a:moveTo>
                <a:lnTo>
                  <a:pt x="84681" y="15070"/>
                </a:lnTo>
                <a:lnTo>
                  <a:pt x="80943" y="15070"/>
                </a:lnTo>
                <a:lnTo>
                  <a:pt x="80943" y="11333"/>
                </a:lnTo>
                <a:close/>
                <a:moveTo>
                  <a:pt x="88560" y="11333"/>
                </a:moveTo>
                <a:lnTo>
                  <a:pt x="88560" y="15070"/>
                </a:lnTo>
                <a:lnTo>
                  <a:pt x="84822" y="15070"/>
                </a:lnTo>
                <a:lnTo>
                  <a:pt x="84822" y="11333"/>
                </a:lnTo>
                <a:close/>
                <a:moveTo>
                  <a:pt x="92440" y="11333"/>
                </a:moveTo>
                <a:lnTo>
                  <a:pt x="92440" y="15070"/>
                </a:lnTo>
                <a:lnTo>
                  <a:pt x="88702" y="15070"/>
                </a:lnTo>
                <a:lnTo>
                  <a:pt x="88702" y="11333"/>
                </a:lnTo>
                <a:close/>
                <a:moveTo>
                  <a:pt x="96319" y="11333"/>
                </a:moveTo>
                <a:lnTo>
                  <a:pt x="96319" y="15070"/>
                </a:lnTo>
                <a:lnTo>
                  <a:pt x="92581" y="15070"/>
                </a:lnTo>
                <a:lnTo>
                  <a:pt x="92581" y="11333"/>
                </a:lnTo>
                <a:close/>
                <a:moveTo>
                  <a:pt x="100199" y="11333"/>
                </a:moveTo>
                <a:lnTo>
                  <a:pt x="100199" y="15070"/>
                </a:lnTo>
                <a:lnTo>
                  <a:pt x="96461" y="15070"/>
                </a:lnTo>
                <a:lnTo>
                  <a:pt x="96461" y="11333"/>
                </a:lnTo>
                <a:close/>
                <a:moveTo>
                  <a:pt x="104078" y="11333"/>
                </a:moveTo>
                <a:lnTo>
                  <a:pt x="104078" y="15070"/>
                </a:lnTo>
                <a:lnTo>
                  <a:pt x="100340" y="15070"/>
                </a:lnTo>
                <a:lnTo>
                  <a:pt x="100340" y="11333"/>
                </a:lnTo>
                <a:close/>
                <a:moveTo>
                  <a:pt x="107958" y="11333"/>
                </a:moveTo>
                <a:lnTo>
                  <a:pt x="107958" y="15070"/>
                </a:lnTo>
                <a:lnTo>
                  <a:pt x="104220" y="15070"/>
                </a:lnTo>
                <a:lnTo>
                  <a:pt x="104220" y="11333"/>
                </a:lnTo>
                <a:close/>
                <a:moveTo>
                  <a:pt x="111837" y="11333"/>
                </a:moveTo>
                <a:lnTo>
                  <a:pt x="111837" y="15070"/>
                </a:lnTo>
                <a:lnTo>
                  <a:pt x="108099" y="15070"/>
                </a:lnTo>
                <a:lnTo>
                  <a:pt x="108099" y="11333"/>
                </a:lnTo>
                <a:close/>
                <a:moveTo>
                  <a:pt x="115717" y="11333"/>
                </a:moveTo>
                <a:lnTo>
                  <a:pt x="115717" y="15070"/>
                </a:lnTo>
                <a:lnTo>
                  <a:pt x="111979" y="15070"/>
                </a:lnTo>
                <a:lnTo>
                  <a:pt x="111979" y="11333"/>
                </a:lnTo>
                <a:close/>
                <a:moveTo>
                  <a:pt x="119596" y="11333"/>
                </a:moveTo>
                <a:lnTo>
                  <a:pt x="119596" y="15070"/>
                </a:lnTo>
                <a:lnTo>
                  <a:pt x="115855" y="15070"/>
                </a:lnTo>
                <a:lnTo>
                  <a:pt x="115855" y="11333"/>
                </a:lnTo>
                <a:close/>
                <a:moveTo>
                  <a:pt x="123476" y="11333"/>
                </a:moveTo>
                <a:lnTo>
                  <a:pt x="123476" y="15070"/>
                </a:lnTo>
                <a:lnTo>
                  <a:pt x="119735" y="15070"/>
                </a:lnTo>
                <a:lnTo>
                  <a:pt x="119735" y="11333"/>
                </a:lnTo>
                <a:close/>
                <a:moveTo>
                  <a:pt x="127355" y="11333"/>
                </a:moveTo>
                <a:lnTo>
                  <a:pt x="127355" y="15070"/>
                </a:lnTo>
                <a:lnTo>
                  <a:pt x="123614" y="15070"/>
                </a:lnTo>
                <a:lnTo>
                  <a:pt x="123614" y="11333"/>
                </a:lnTo>
                <a:close/>
                <a:moveTo>
                  <a:pt x="131235" y="11333"/>
                </a:moveTo>
                <a:lnTo>
                  <a:pt x="131235" y="15070"/>
                </a:lnTo>
                <a:lnTo>
                  <a:pt x="127494" y="15070"/>
                </a:lnTo>
                <a:lnTo>
                  <a:pt x="127494" y="11333"/>
                </a:lnTo>
                <a:close/>
                <a:moveTo>
                  <a:pt x="135114" y="11333"/>
                </a:moveTo>
                <a:lnTo>
                  <a:pt x="135114" y="15070"/>
                </a:lnTo>
                <a:lnTo>
                  <a:pt x="131373" y="15070"/>
                </a:lnTo>
                <a:lnTo>
                  <a:pt x="131373" y="11333"/>
                </a:lnTo>
                <a:close/>
                <a:moveTo>
                  <a:pt x="7114" y="15212"/>
                </a:moveTo>
                <a:lnTo>
                  <a:pt x="7114" y="18950"/>
                </a:lnTo>
                <a:lnTo>
                  <a:pt x="3376" y="18950"/>
                </a:lnTo>
                <a:lnTo>
                  <a:pt x="3376" y="15212"/>
                </a:lnTo>
                <a:close/>
                <a:moveTo>
                  <a:pt x="10993" y="15212"/>
                </a:moveTo>
                <a:lnTo>
                  <a:pt x="10993" y="18950"/>
                </a:lnTo>
                <a:lnTo>
                  <a:pt x="7256" y="18950"/>
                </a:lnTo>
                <a:lnTo>
                  <a:pt x="7256" y="15212"/>
                </a:lnTo>
                <a:close/>
                <a:moveTo>
                  <a:pt x="14873" y="15212"/>
                </a:moveTo>
                <a:lnTo>
                  <a:pt x="14873" y="18950"/>
                </a:lnTo>
                <a:lnTo>
                  <a:pt x="11135" y="18950"/>
                </a:lnTo>
                <a:lnTo>
                  <a:pt x="11135" y="15212"/>
                </a:lnTo>
                <a:close/>
                <a:moveTo>
                  <a:pt x="18752" y="15212"/>
                </a:moveTo>
                <a:lnTo>
                  <a:pt x="18752" y="18950"/>
                </a:lnTo>
                <a:lnTo>
                  <a:pt x="15015" y="18950"/>
                </a:lnTo>
                <a:lnTo>
                  <a:pt x="15015" y="15212"/>
                </a:lnTo>
                <a:close/>
                <a:moveTo>
                  <a:pt x="22632" y="15212"/>
                </a:moveTo>
                <a:lnTo>
                  <a:pt x="22632" y="18950"/>
                </a:lnTo>
                <a:lnTo>
                  <a:pt x="18894" y="18950"/>
                </a:lnTo>
                <a:lnTo>
                  <a:pt x="18894" y="15212"/>
                </a:lnTo>
                <a:close/>
                <a:moveTo>
                  <a:pt x="26514" y="15212"/>
                </a:moveTo>
                <a:lnTo>
                  <a:pt x="26514" y="18950"/>
                </a:lnTo>
                <a:lnTo>
                  <a:pt x="22775" y="18950"/>
                </a:lnTo>
                <a:lnTo>
                  <a:pt x="22775" y="15212"/>
                </a:lnTo>
                <a:close/>
                <a:moveTo>
                  <a:pt x="30394" y="15212"/>
                </a:moveTo>
                <a:lnTo>
                  <a:pt x="30394" y="18950"/>
                </a:lnTo>
                <a:lnTo>
                  <a:pt x="26654" y="18950"/>
                </a:lnTo>
                <a:lnTo>
                  <a:pt x="26654" y="15212"/>
                </a:lnTo>
                <a:close/>
                <a:moveTo>
                  <a:pt x="34273" y="15212"/>
                </a:moveTo>
                <a:lnTo>
                  <a:pt x="34273" y="18950"/>
                </a:lnTo>
                <a:lnTo>
                  <a:pt x="30534" y="18950"/>
                </a:lnTo>
                <a:lnTo>
                  <a:pt x="30534" y="15212"/>
                </a:lnTo>
                <a:close/>
                <a:moveTo>
                  <a:pt x="38153" y="15212"/>
                </a:moveTo>
                <a:lnTo>
                  <a:pt x="38153" y="18950"/>
                </a:lnTo>
                <a:lnTo>
                  <a:pt x="34413" y="18950"/>
                </a:lnTo>
                <a:lnTo>
                  <a:pt x="34413" y="15212"/>
                </a:lnTo>
                <a:close/>
                <a:moveTo>
                  <a:pt x="42032" y="15212"/>
                </a:moveTo>
                <a:lnTo>
                  <a:pt x="42032" y="18950"/>
                </a:lnTo>
                <a:lnTo>
                  <a:pt x="38293" y="18950"/>
                </a:lnTo>
                <a:lnTo>
                  <a:pt x="38293" y="15212"/>
                </a:lnTo>
                <a:close/>
                <a:moveTo>
                  <a:pt x="45912" y="15212"/>
                </a:moveTo>
                <a:lnTo>
                  <a:pt x="45912" y="18950"/>
                </a:lnTo>
                <a:lnTo>
                  <a:pt x="42171" y="18950"/>
                </a:lnTo>
                <a:lnTo>
                  <a:pt x="42171" y="15212"/>
                </a:lnTo>
                <a:close/>
                <a:moveTo>
                  <a:pt x="49788" y="15212"/>
                </a:moveTo>
                <a:lnTo>
                  <a:pt x="49788" y="18950"/>
                </a:lnTo>
                <a:lnTo>
                  <a:pt x="46049" y="18950"/>
                </a:lnTo>
                <a:lnTo>
                  <a:pt x="46049" y="15212"/>
                </a:lnTo>
                <a:close/>
                <a:moveTo>
                  <a:pt x="53671" y="15212"/>
                </a:moveTo>
                <a:lnTo>
                  <a:pt x="53671" y="18950"/>
                </a:lnTo>
                <a:lnTo>
                  <a:pt x="49930" y="18950"/>
                </a:lnTo>
                <a:lnTo>
                  <a:pt x="49930" y="15212"/>
                </a:lnTo>
                <a:close/>
                <a:moveTo>
                  <a:pt x="57524" y="15212"/>
                </a:moveTo>
                <a:lnTo>
                  <a:pt x="57524" y="18950"/>
                </a:lnTo>
                <a:lnTo>
                  <a:pt x="53809" y="18950"/>
                </a:lnTo>
                <a:lnTo>
                  <a:pt x="53809" y="15212"/>
                </a:lnTo>
                <a:close/>
                <a:moveTo>
                  <a:pt x="61404" y="15212"/>
                </a:moveTo>
                <a:lnTo>
                  <a:pt x="61404" y="18950"/>
                </a:lnTo>
                <a:lnTo>
                  <a:pt x="57666" y="18950"/>
                </a:lnTo>
                <a:lnTo>
                  <a:pt x="57666" y="15212"/>
                </a:lnTo>
                <a:close/>
                <a:moveTo>
                  <a:pt x="65283" y="15212"/>
                </a:moveTo>
                <a:lnTo>
                  <a:pt x="65283" y="18950"/>
                </a:lnTo>
                <a:lnTo>
                  <a:pt x="61545" y="18950"/>
                </a:lnTo>
                <a:lnTo>
                  <a:pt x="61545" y="15212"/>
                </a:lnTo>
                <a:close/>
                <a:moveTo>
                  <a:pt x="69163" y="15212"/>
                </a:moveTo>
                <a:lnTo>
                  <a:pt x="69163" y="18950"/>
                </a:lnTo>
                <a:lnTo>
                  <a:pt x="65425" y="18950"/>
                </a:lnTo>
                <a:lnTo>
                  <a:pt x="65425" y="15212"/>
                </a:lnTo>
                <a:close/>
                <a:moveTo>
                  <a:pt x="73042" y="15212"/>
                </a:moveTo>
                <a:lnTo>
                  <a:pt x="73042" y="18950"/>
                </a:lnTo>
                <a:lnTo>
                  <a:pt x="69304" y="18950"/>
                </a:lnTo>
                <a:lnTo>
                  <a:pt x="69304" y="15212"/>
                </a:lnTo>
                <a:close/>
                <a:moveTo>
                  <a:pt x="76922" y="15212"/>
                </a:moveTo>
                <a:lnTo>
                  <a:pt x="76922" y="18950"/>
                </a:lnTo>
                <a:lnTo>
                  <a:pt x="73182" y="18950"/>
                </a:lnTo>
                <a:lnTo>
                  <a:pt x="73182" y="15212"/>
                </a:lnTo>
                <a:close/>
                <a:moveTo>
                  <a:pt x="80801" y="15212"/>
                </a:moveTo>
                <a:lnTo>
                  <a:pt x="80801" y="18950"/>
                </a:lnTo>
                <a:lnTo>
                  <a:pt x="77063" y="18950"/>
                </a:lnTo>
                <a:lnTo>
                  <a:pt x="77063" y="15212"/>
                </a:lnTo>
                <a:close/>
                <a:moveTo>
                  <a:pt x="84681" y="15212"/>
                </a:moveTo>
                <a:lnTo>
                  <a:pt x="84681" y="18950"/>
                </a:lnTo>
                <a:lnTo>
                  <a:pt x="80943" y="18950"/>
                </a:lnTo>
                <a:lnTo>
                  <a:pt x="80943" y="15212"/>
                </a:lnTo>
                <a:close/>
                <a:moveTo>
                  <a:pt x="88560" y="15212"/>
                </a:moveTo>
                <a:lnTo>
                  <a:pt x="88560" y="18950"/>
                </a:lnTo>
                <a:lnTo>
                  <a:pt x="84822" y="18950"/>
                </a:lnTo>
                <a:lnTo>
                  <a:pt x="84822" y="15212"/>
                </a:lnTo>
                <a:close/>
                <a:moveTo>
                  <a:pt x="92440" y="15212"/>
                </a:moveTo>
                <a:lnTo>
                  <a:pt x="92440" y="18950"/>
                </a:lnTo>
                <a:lnTo>
                  <a:pt x="88702" y="18950"/>
                </a:lnTo>
                <a:lnTo>
                  <a:pt x="88702" y="15212"/>
                </a:lnTo>
                <a:close/>
                <a:moveTo>
                  <a:pt x="96319" y="15212"/>
                </a:moveTo>
                <a:lnTo>
                  <a:pt x="96319" y="18950"/>
                </a:lnTo>
                <a:lnTo>
                  <a:pt x="92581" y="18950"/>
                </a:lnTo>
                <a:lnTo>
                  <a:pt x="92581" y="15212"/>
                </a:lnTo>
                <a:close/>
                <a:moveTo>
                  <a:pt x="100199" y="15212"/>
                </a:moveTo>
                <a:lnTo>
                  <a:pt x="100199" y="18950"/>
                </a:lnTo>
                <a:lnTo>
                  <a:pt x="96461" y="18950"/>
                </a:lnTo>
                <a:lnTo>
                  <a:pt x="96461" y="15212"/>
                </a:lnTo>
                <a:close/>
                <a:moveTo>
                  <a:pt x="104078" y="15212"/>
                </a:moveTo>
                <a:lnTo>
                  <a:pt x="104078" y="18950"/>
                </a:lnTo>
                <a:lnTo>
                  <a:pt x="100340" y="18950"/>
                </a:lnTo>
                <a:lnTo>
                  <a:pt x="100340" y="15212"/>
                </a:lnTo>
                <a:close/>
                <a:moveTo>
                  <a:pt x="107958" y="15212"/>
                </a:moveTo>
                <a:lnTo>
                  <a:pt x="107958" y="18950"/>
                </a:lnTo>
                <a:lnTo>
                  <a:pt x="104220" y="18950"/>
                </a:lnTo>
                <a:lnTo>
                  <a:pt x="104220" y="15212"/>
                </a:lnTo>
                <a:close/>
                <a:moveTo>
                  <a:pt x="111837" y="15212"/>
                </a:moveTo>
                <a:lnTo>
                  <a:pt x="111837" y="18950"/>
                </a:lnTo>
                <a:lnTo>
                  <a:pt x="108099" y="18950"/>
                </a:lnTo>
                <a:lnTo>
                  <a:pt x="108099" y="15212"/>
                </a:lnTo>
                <a:close/>
                <a:moveTo>
                  <a:pt x="115717" y="15212"/>
                </a:moveTo>
                <a:lnTo>
                  <a:pt x="115717" y="18950"/>
                </a:lnTo>
                <a:lnTo>
                  <a:pt x="111979" y="18950"/>
                </a:lnTo>
                <a:lnTo>
                  <a:pt x="111979" y="15212"/>
                </a:lnTo>
                <a:close/>
                <a:moveTo>
                  <a:pt x="119596" y="15212"/>
                </a:moveTo>
                <a:lnTo>
                  <a:pt x="119596" y="18950"/>
                </a:lnTo>
                <a:lnTo>
                  <a:pt x="115855" y="18950"/>
                </a:lnTo>
                <a:lnTo>
                  <a:pt x="115855" y="15212"/>
                </a:lnTo>
                <a:close/>
                <a:moveTo>
                  <a:pt x="123476" y="15212"/>
                </a:moveTo>
                <a:lnTo>
                  <a:pt x="123476" y="18950"/>
                </a:lnTo>
                <a:lnTo>
                  <a:pt x="119735" y="18950"/>
                </a:lnTo>
                <a:lnTo>
                  <a:pt x="119735" y="15212"/>
                </a:lnTo>
                <a:close/>
                <a:moveTo>
                  <a:pt x="127355" y="15212"/>
                </a:moveTo>
                <a:lnTo>
                  <a:pt x="127355" y="18950"/>
                </a:lnTo>
                <a:lnTo>
                  <a:pt x="123614" y="18950"/>
                </a:lnTo>
                <a:lnTo>
                  <a:pt x="123614" y="15212"/>
                </a:lnTo>
                <a:close/>
                <a:moveTo>
                  <a:pt x="131235" y="15212"/>
                </a:moveTo>
                <a:lnTo>
                  <a:pt x="131235" y="18950"/>
                </a:lnTo>
                <a:lnTo>
                  <a:pt x="127494" y="18950"/>
                </a:lnTo>
                <a:lnTo>
                  <a:pt x="127494" y="15212"/>
                </a:lnTo>
                <a:close/>
                <a:moveTo>
                  <a:pt x="135114" y="15212"/>
                </a:moveTo>
                <a:lnTo>
                  <a:pt x="135114" y="18950"/>
                </a:lnTo>
                <a:lnTo>
                  <a:pt x="131373" y="18950"/>
                </a:lnTo>
                <a:lnTo>
                  <a:pt x="131373" y="15212"/>
                </a:lnTo>
                <a:close/>
                <a:moveTo>
                  <a:pt x="7114" y="19091"/>
                </a:moveTo>
                <a:lnTo>
                  <a:pt x="7114" y="22829"/>
                </a:lnTo>
                <a:lnTo>
                  <a:pt x="3376" y="22829"/>
                </a:lnTo>
                <a:lnTo>
                  <a:pt x="3376" y="19091"/>
                </a:lnTo>
                <a:close/>
                <a:moveTo>
                  <a:pt x="10993" y="19091"/>
                </a:moveTo>
                <a:lnTo>
                  <a:pt x="10993" y="22829"/>
                </a:lnTo>
                <a:lnTo>
                  <a:pt x="7256" y="22829"/>
                </a:lnTo>
                <a:lnTo>
                  <a:pt x="7256" y="19091"/>
                </a:lnTo>
                <a:close/>
                <a:moveTo>
                  <a:pt x="14873" y="19091"/>
                </a:moveTo>
                <a:lnTo>
                  <a:pt x="14873" y="22829"/>
                </a:lnTo>
                <a:lnTo>
                  <a:pt x="11135" y="22829"/>
                </a:lnTo>
                <a:lnTo>
                  <a:pt x="11135" y="19091"/>
                </a:lnTo>
                <a:close/>
                <a:moveTo>
                  <a:pt x="18752" y="19091"/>
                </a:moveTo>
                <a:lnTo>
                  <a:pt x="18752" y="22829"/>
                </a:lnTo>
                <a:lnTo>
                  <a:pt x="15015" y="22829"/>
                </a:lnTo>
                <a:lnTo>
                  <a:pt x="15015" y="19091"/>
                </a:lnTo>
                <a:close/>
                <a:moveTo>
                  <a:pt x="22632" y="19091"/>
                </a:moveTo>
                <a:lnTo>
                  <a:pt x="22632" y="22829"/>
                </a:lnTo>
                <a:lnTo>
                  <a:pt x="18894" y="22829"/>
                </a:lnTo>
                <a:lnTo>
                  <a:pt x="18894" y="19091"/>
                </a:lnTo>
                <a:close/>
                <a:moveTo>
                  <a:pt x="26514" y="19091"/>
                </a:moveTo>
                <a:lnTo>
                  <a:pt x="26514" y="22829"/>
                </a:lnTo>
                <a:lnTo>
                  <a:pt x="22775" y="22829"/>
                </a:lnTo>
                <a:lnTo>
                  <a:pt x="22775" y="19091"/>
                </a:lnTo>
                <a:close/>
                <a:moveTo>
                  <a:pt x="30394" y="19091"/>
                </a:moveTo>
                <a:lnTo>
                  <a:pt x="30394" y="22829"/>
                </a:lnTo>
                <a:lnTo>
                  <a:pt x="26654" y="22829"/>
                </a:lnTo>
                <a:lnTo>
                  <a:pt x="26654" y="19091"/>
                </a:lnTo>
                <a:close/>
                <a:moveTo>
                  <a:pt x="34273" y="19091"/>
                </a:moveTo>
                <a:lnTo>
                  <a:pt x="34273" y="22829"/>
                </a:lnTo>
                <a:lnTo>
                  <a:pt x="30534" y="22829"/>
                </a:lnTo>
                <a:lnTo>
                  <a:pt x="30534" y="19091"/>
                </a:lnTo>
                <a:close/>
                <a:moveTo>
                  <a:pt x="38153" y="19091"/>
                </a:moveTo>
                <a:lnTo>
                  <a:pt x="38153" y="22829"/>
                </a:lnTo>
                <a:lnTo>
                  <a:pt x="34413" y="22829"/>
                </a:lnTo>
                <a:lnTo>
                  <a:pt x="34413" y="19091"/>
                </a:lnTo>
                <a:close/>
                <a:moveTo>
                  <a:pt x="42032" y="19091"/>
                </a:moveTo>
                <a:lnTo>
                  <a:pt x="42032" y="22829"/>
                </a:lnTo>
                <a:lnTo>
                  <a:pt x="38293" y="22829"/>
                </a:lnTo>
                <a:lnTo>
                  <a:pt x="38293" y="19091"/>
                </a:lnTo>
                <a:close/>
                <a:moveTo>
                  <a:pt x="45912" y="19091"/>
                </a:moveTo>
                <a:lnTo>
                  <a:pt x="45912" y="22829"/>
                </a:lnTo>
                <a:lnTo>
                  <a:pt x="42171" y="22829"/>
                </a:lnTo>
                <a:lnTo>
                  <a:pt x="42171" y="19091"/>
                </a:lnTo>
                <a:close/>
                <a:moveTo>
                  <a:pt x="49788" y="19091"/>
                </a:moveTo>
                <a:lnTo>
                  <a:pt x="49788" y="22829"/>
                </a:lnTo>
                <a:lnTo>
                  <a:pt x="46049" y="22829"/>
                </a:lnTo>
                <a:lnTo>
                  <a:pt x="46049" y="19091"/>
                </a:lnTo>
                <a:close/>
                <a:moveTo>
                  <a:pt x="53671" y="19091"/>
                </a:moveTo>
                <a:lnTo>
                  <a:pt x="53671" y="22829"/>
                </a:lnTo>
                <a:lnTo>
                  <a:pt x="49930" y="22829"/>
                </a:lnTo>
                <a:lnTo>
                  <a:pt x="49930" y="19091"/>
                </a:lnTo>
                <a:close/>
                <a:moveTo>
                  <a:pt x="57524" y="19091"/>
                </a:moveTo>
                <a:lnTo>
                  <a:pt x="57524" y="22829"/>
                </a:lnTo>
                <a:lnTo>
                  <a:pt x="53809" y="22829"/>
                </a:lnTo>
                <a:lnTo>
                  <a:pt x="53809" y="19091"/>
                </a:lnTo>
                <a:close/>
                <a:moveTo>
                  <a:pt x="61404" y="19091"/>
                </a:moveTo>
                <a:lnTo>
                  <a:pt x="61404" y="22829"/>
                </a:lnTo>
                <a:lnTo>
                  <a:pt x="57666" y="22829"/>
                </a:lnTo>
                <a:lnTo>
                  <a:pt x="57666" y="19091"/>
                </a:lnTo>
                <a:close/>
                <a:moveTo>
                  <a:pt x="65283" y="19091"/>
                </a:moveTo>
                <a:lnTo>
                  <a:pt x="65283" y="22829"/>
                </a:lnTo>
                <a:lnTo>
                  <a:pt x="61545" y="22829"/>
                </a:lnTo>
                <a:lnTo>
                  <a:pt x="61545" y="19091"/>
                </a:lnTo>
                <a:close/>
                <a:moveTo>
                  <a:pt x="69163" y="19091"/>
                </a:moveTo>
                <a:lnTo>
                  <a:pt x="69163" y="22829"/>
                </a:lnTo>
                <a:lnTo>
                  <a:pt x="65425" y="22829"/>
                </a:lnTo>
                <a:lnTo>
                  <a:pt x="65425" y="19091"/>
                </a:lnTo>
                <a:close/>
                <a:moveTo>
                  <a:pt x="73042" y="19091"/>
                </a:moveTo>
                <a:lnTo>
                  <a:pt x="73042" y="22829"/>
                </a:lnTo>
                <a:lnTo>
                  <a:pt x="69304" y="22829"/>
                </a:lnTo>
                <a:lnTo>
                  <a:pt x="69304" y="19091"/>
                </a:lnTo>
                <a:close/>
                <a:moveTo>
                  <a:pt x="76922" y="19091"/>
                </a:moveTo>
                <a:lnTo>
                  <a:pt x="76922" y="22829"/>
                </a:lnTo>
                <a:lnTo>
                  <a:pt x="73182" y="22829"/>
                </a:lnTo>
                <a:lnTo>
                  <a:pt x="73182" y="19091"/>
                </a:lnTo>
                <a:close/>
                <a:moveTo>
                  <a:pt x="80801" y="19091"/>
                </a:moveTo>
                <a:lnTo>
                  <a:pt x="80801" y="22829"/>
                </a:lnTo>
                <a:lnTo>
                  <a:pt x="77063" y="22829"/>
                </a:lnTo>
                <a:lnTo>
                  <a:pt x="77063" y="19091"/>
                </a:lnTo>
                <a:close/>
                <a:moveTo>
                  <a:pt x="84681" y="19091"/>
                </a:moveTo>
                <a:lnTo>
                  <a:pt x="84681" y="22829"/>
                </a:lnTo>
                <a:lnTo>
                  <a:pt x="80943" y="22829"/>
                </a:lnTo>
                <a:lnTo>
                  <a:pt x="80943" y="19091"/>
                </a:lnTo>
                <a:close/>
                <a:moveTo>
                  <a:pt x="88560" y="19091"/>
                </a:moveTo>
                <a:lnTo>
                  <a:pt x="88560" y="22829"/>
                </a:lnTo>
                <a:lnTo>
                  <a:pt x="84822" y="22829"/>
                </a:lnTo>
                <a:lnTo>
                  <a:pt x="84822" y="19091"/>
                </a:lnTo>
                <a:close/>
                <a:moveTo>
                  <a:pt x="92440" y="19091"/>
                </a:moveTo>
                <a:lnTo>
                  <a:pt x="92440" y="22829"/>
                </a:lnTo>
                <a:lnTo>
                  <a:pt x="88702" y="22829"/>
                </a:lnTo>
                <a:lnTo>
                  <a:pt x="88702" y="19091"/>
                </a:lnTo>
                <a:close/>
                <a:moveTo>
                  <a:pt x="96319" y="19091"/>
                </a:moveTo>
                <a:lnTo>
                  <a:pt x="96319" y="22829"/>
                </a:lnTo>
                <a:lnTo>
                  <a:pt x="92581" y="22829"/>
                </a:lnTo>
                <a:lnTo>
                  <a:pt x="92581" y="19091"/>
                </a:lnTo>
                <a:close/>
                <a:moveTo>
                  <a:pt x="100199" y="19091"/>
                </a:moveTo>
                <a:lnTo>
                  <a:pt x="100199" y="22829"/>
                </a:lnTo>
                <a:lnTo>
                  <a:pt x="96461" y="22829"/>
                </a:lnTo>
                <a:lnTo>
                  <a:pt x="96461" y="19091"/>
                </a:lnTo>
                <a:close/>
                <a:moveTo>
                  <a:pt x="104078" y="19091"/>
                </a:moveTo>
                <a:lnTo>
                  <a:pt x="104078" y="22829"/>
                </a:lnTo>
                <a:lnTo>
                  <a:pt x="100340" y="22829"/>
                </a:lnTo>
                <a:lnTo>
                  <a:pt x="100340" y="19091"/>
                </a:lnTo>
                <a:close/>
                <a:moveTo>
                  <a:pt x="107958" y="19091"/>
                </a:moveTo>
                <a:lnTo>
                  <a:pt x="107958" y="22829"/>
                </a:lnTo>
                <a:lnTo>
                  <a:pt x="104220" y="22829"/>
                </a:lnTo>
                <a:lnTo>
                  <a:pt x="104220" y="19091"/>
                </a:lnTo>
                <a:close/>
                <a:moveTo>
                  <a:pt x="111837" y="19091"/>
                </a:moveTo>
                <a:lnTo>
                  <a:pt x="111837" y="22829"/>
                </a:lnTo>
                <a:lnTo>
                  <a:pt x="108099" y="22829"/>
                </a:lnTo>
                <a:lnTo>
                  <a:pt x="108099" y="19091"/>
                </a:lnTo>
                <a:close/>
                <a:moveTo>
                  <a:pt x="115717" y="19091"/>
                </a:moveTo>
                <a:lnTo>
                  <a:pt x="115717" y="22829"/>
                </a:lnTo>
                <a:lnTo>
                  <a:pt x="111979" y="22829"/>
                </a:lnTo>
                <a:lnTo>
                  <a:pt x="111979" y="19091"/>
                </a:lnTo>
                <a:close/>
                <a:moveTo>
                  <a:pt x="119596" y="19091"/>
                </a:moveTo>
                <a:lnTo>
                  <a:pt x="119596" y="22829"/>
                </a:lnTo>
                <a:lnTo>
                  <a:pt x="115855" y="22829"/>
                </a:lnTo>
                <a:lnTo>
                  <a:pt x="115855" y="19091"/>
                </a:lnTo>
                <a:close/>
                <a:moveTo>
                  <a:pt x="123476" y="19091"/>
                </a:moveTo>
                <a:lnTo>
                  <a:pt x="123476" y="22829"/>
                </a:lnTo>
                <a:lnTo>
                  <a:pt x="119735" y="22829"/>
                </a:lnTo>
                <a:lnTo>
                  <a:pt x="119735" y="19091"/>
                </a:lnTo>
                <a:close/>
                <a:moveTo>
                  <a:pt x="127355" y="19091"/>
                </a:moveTo>
                <a:lnTo>
                  <a:pt x="127355" y="22829"/>
                </a:lnTo>
                <a:lnTo>
                  <a:pt x="123614" y="22829"/>
                </a:lnTo>
                <a:lnTo>
                  <a:pt x="123614" y="19091"/>
                </a:lnTo>
                <a:close/>
                <a:moveTo>
                  <a:pt x="131235" y="19091"/>
                </a:moveTo>
                <a:lnTo>
                  <a:pt x="131235" y="22829"/>
                </a:lnTo>
                <a:lnTo>
                  <a:pt x="127494" y="22829"/>
                </a:lnTo>
                <a:lnTo>
                  <a:pt x="127494" y="19091"/>
                </a:lnTo>
                <a:close/>
                <a:moveTo>
                  <a:pt x="135114" y="19091"/>
                </a:moveTo>
                <a:lnTo>
                  <a:pt x="135114" y="22829"/>
                </a:lnTo>
                <a:lnTo>
                  <a:pt x="131373" y="22829"/>
                </a:lnTo>
                <a:lnTo>
                  <a:pt x="131373" y="19091"/>
                </a:lnTo>
                <a:close/>
                <a:moveTo>
                  <a:pt x="7114" y="22971"/>
                </a:moveTo>
                <a:lnTo>
                  <a:pt x="7114" y="26709"/>
                </a:lnTo>
                <a:lnTo>
                  <a:pt x="3376" y="26709"/>
                </a:lnTo>
                <a:lnTo>
                  <a:pt x="3376" y="22971"/>
                </a:lnTo>
                <a:close/>
                <a:moveTo>
                  <a:pt x="10993" y="22971"/>
                </a:moveTo>
                <a:lnTo>
                  <a:pt x="10993" y="26709"/>
                </a:lnTo>
                <a:lnTo>
                  <a:pt x="7256" y="26709"/>
                </a:lnTo>
                <a:lnTo>
                  <a:pt x="7256" y="22971"/>
                </a:lnTo>
                <a:close/>
                <a:moveTo>
                  <a:pt x="14873" y="22971"/>
                </a:moveTo>
                <a:lnTo>
                  <a:pt x="14873" y="26709"/>
                </a:lnTo>
                <a:lnTo>
                  <a:pt x="11135" y="26709"/>
                </a:lnTo>
                <a:lnTo>
                  <a:pt x="11135" y="22971"/>
                </a:lnTo>
                <a:close/>
                <a:moveTo>
                  <a:pt x="18752" y="22971"/>
                </a:moveTo>
                <a:lnTo>
                  <a:pt x="18752" y="26709"/>
                </a:lnTo>
                <a:lnTo>
                  <a:pt x="15015" y="26709"/>
                </a:lnTo>
                <a:lnTo>
                  <a:pt x="15015" y="22971"/>
                </a:lnTo>
                <a:close/>
                <a:moveTo>
                  <a:pt x="22632" y="22971"/>
                </a:moveTo>
                <a:lnTo>
                  <a:pt x="22632" y="26709"/>
                </a:lnTo>
                <a:lnTo>
                  <a:pt x="18894" y="26709"/>
                </a:lnTo>
                <a:lnTo>
                  <a:pt x="18894" y="22971"/>
                </a:lnTo>
                <a:close/>
                <a:moveTo>
                  <a:pt x="26514" y="22971"/>
                </a:moveTo>
                <a:lnTo>
                  <a:pt x="26514" y="26709"/>
                </a:lnTo>
                <a:lnTo>
                  <a:pt x="22775" y="26709"/>
                </a:lnTo>
                <a:lnTo>
                  <a:pt x="22775" y="22971"/>
                </a:lnTo>
                <a:close/>
                <a:moveTo>
                  <a:pt x="30394" y="22971"/>
                </a:moveTo>
                <a:lnTo>
                  <a:pt x="30394" y="26709"/>
                </a:lnTo>
                <a:lnTo>
                  <a:pt x="26654" y="26709"/>
                </a:lnTo>
                <a:lnTo>
                  <a:pt x="26654" y="22971"/>
                </a:lnTo>
                <a:close/>
                <a:moveTo>
                  <a:pt x="34273" y="22971"/>
                </a:moveTo>
                <a:lnTo>
                  <a:pt x="34273" y="26709"/>
                </a:lnTo>
                <a:lnTo>
                  <a:pt x="30534" y="26709"/>
                </a:lnTo>
                <a:lnTo>
                  <a:pt x="30534" y="22971"/>
                </a:lnTo>
                <a:close/>
                <a:moveTo>
                  <a:pt x="38153" y="22971"/>
                </a:moveTo>
                <a:lnTo>
                  <a:pt x="38153" y="26709"/>
                </a:lnTo>
                <a:lnTo>
                  <a:pt x="34413" y="26709"/>
                </a:lnTo>
                <a:lnTo>
                  <a:pt x="34413" y="22971"/>
                </a:lnTo>
                <a:close/>
                <a:moveTo>
                  <a:pt x="42032" y="22971"/>
                </a:moveTo>
                <a:lnTo>
                  <a:pt x="42032" y="26709"/>
                </a:lnTo>
                <a:lnTo>
                  <a:pt x="38293" y="26709"/>
                </a:lnTo>
                <a:lnTo>
                  <a:pt x="38293" y="22971"/>
                </a:lnTo>
                <a:close/>
                <a:moveTo>
                  <a:pt x="45912" y="22971"/>
                </a:moveTo>
                <a:lnTo>
                  <a:pt x="45912" y="26709"/>
                </a:lnTo>
                <a:lnTo>
                  <a:pt x="42171" y="26709"/>
                </a:lnTo>
                <a:lnTo>
                  <a:pt x="42171" y="22971"/>
                </a:lnTo>
                <a:close/>
                <a:moveTo>
                  <a:pt x="49788" y="22971"/>
                </a:moveTo>
                <a:lnTo>
                  <a:pt x="49788" y="26709"/>
                </a:lnTo>
                <a:lnTo>
                  <a:pt x="46049" y="26709"/>
                </a:lnTo>
                <a:lnTo>
                  <a:pt x="46049" y="22971"/>
                </a:lnTo>
                <a:close/>
                <a:moveTo>
                  <a:pt x="53671" y="22971"/>
                </a:moveTo>
                <a:lnTo>
                  <a:pt x="53671" y="26709"/>
                </a:lnTo>
                <a:lnTo>
                  <a:pt x="49930" y="26709"/>
                </a:lnTo>
                <a:lnTo>
                  <a:pt x="49930" y="22971"/>
                </a:lnTo>
                <a:close/>
                <a:moveTo>
                  <a:pt x="57524" y="22971"/>
                </a:moveTo>
                <a:lnTo>
                  <a:pt x="57524" y="26709"/>
                </a:lnTo>
                <a:lnTo>
                  <a:pt x="53809" y="26709"/>
                </a:lnTo>
                <a:lnTo>
                  <a:pt x="53809" y="22971"/>
                </a:lnTo>
                <a:close/>
                <a:moveTo>
                  <a:pt x="61404" y="22971"/>
                </a:moveTo>
                <a:lnTo>
                  <a:pt x="61404" y="26709"/>
                </a:lnTo>
                <a:lnTo>
                  <a:pt x="57666" y="26709"/>
                </a:lnTo>
                <a:lnTo>
                  <a:pt x="57666" y="22971"/>
                </a:lnTo>
                <a:close/>
                <a:moveTo>
                  <a:pt x="65283" y="22971"/>
                </a:moveTo>
                <a:lnTo>
                  <a:pt x="65283" y="26709"/>
                </a:lnTo>
                <a:lnTo>
                  <a:pt x="61545" y="26709"/>
                </a:lnTo>
                <a:lnTo>
                  <a:pt x="61545" y="22971"/>
                </a:lnTo>
                <a:close/>
                <a:moveTo>
                  <a:pt x="69163" y="22971"/>
                </a:moveTo>
                <a:lnTo>
                  <a:pt x="69163" y="26709"/>
                </a:lnTo>
                <a:lnTo>
                  <a:pt x="65425" y="26709"/>
                </a:lnTo>
                <a:lnTo>
                  <a:pt x="65425" y="22971"/>
                </a:lnTo>
                <a:close/>
                <a:moveTo>
                  <a:pt x="73042" y="22971"/>
                </a:moveTo>
                <a:lnTo>
                  <a:pt x="73042" y="26709"/>
                </a:lnTo>
                <a:lnTo>
                  <a:pt x="69304" y="26709"/>
                </a:lnTo>
                <a:lnTo>
                  <a:pt x="69304" y="22971"/>
                </a:lnTo>
                <a:close/>
                <a:moveTo>
                  <a:pt x="76922" y="22971"/>
                </a:moveTo>
                <a:lnTo>
                  <a:pt x="76922" y="26709"/>
                </a:lnTo>
                <a:lnTo>
                  <a:pt x="73182" y="26709"/>
                </a:lnTo>
                <a:lnTo>
                  <a:pt x="73182" y="22971"/>
                </a:lnTo>
                <a:close/>
                <a:moveTo>
                  <a:pt x="80801" y="22971"/>
                </a:moveTo>
                <a:lnTo>
                  <a:pt x="80801" y="26709"/>
                </a:lnTo>
                <a:lnTo>
                  <a:pt x="77063" y="26709"/>
                </a:lnTo>
                <a:lnTo>
                  <a:pt x="77063" y="22971"/>
                </a:lnTo>
                <a:close/>
                <a:moveTo>
                  <a:pt x="84681" y="22971"/>
                </a:moveTo>
                <a:lnTo>
                  <a:pt x="84681" y="26709"/>
                </a:lnTo>
                <a:lnTo>
                  <a:pt x="80943" y="26709"/>
                </a:lnTo>
                <a:lnTo>
                  <a:pt x="80943" y="22971"/>
                </a:lnTo>
                <a:close/>
                <a:moveTo>
                  <a:pt x="88560" y="22971"/>
                </a:moveTo>
                <a:lnTo>
                  <a:pt x="88560" y="26709"/>
                </a:lnTo>
                <a:lnTo>
                  <a:pt x="84822" y="26709"/>
                </a:lnTo>
                <a:lnTo>
                  <a:pt x="84822" y="22971"/>
                </a:lnTo>
                <a:close/>
                <a:moveTo>
                  <a:pt x="92440" y="22971"/>
                </a:moveTo>
                <a:lnTo>
                  <a:pt x="92440" y="26709"/>
                </a:lnTo>
                <a:lnTo>
                  <a:pt x="88702" y="26709"/>
                </a:lnTo>
                <a:lnTo>
                  <a:pt x="88702" y="22971"/>
                </a:lnTo>
                <a:close/>
                <a:moveTo>
                  <a:pt x="96319" y="22971"/>
                </a:moveTo>
                <a:lnTo>
                  <a:pt x="96319" y="26709"/>
                </a:lnTo>
                <a:lnTo>
                  <a:pt x="92581" y="26709"/>
                </a:lnTo>
                <a:lnTo>
                  <a:pt x="92581" y="22971"/>
                </a:lnTo>
                <a:close/>
                <a:moveTo>
                  <a:pt x="100199" y="22971"/>
                </a:moveTo>
                <a:lnTo>
                  <a:pt x="100199" y="26709"/>
                </a:lnTo>
                <a:lnTo>
                  <a:pt x="96461" y="26709"/>
                </a:lnTo>
                <a:lnTo>
                  <a:pt x="96461" y="22971"/>
                </a:lnTo>
                <a:close/>
                <a:moveTo>
                  <a:pt x="104078" y="22971"/>
                </a:moveTo>
                <a:lnTo>
                  <a:pt x="104078" y="26709"/>
                </a:lnTo>
                <a:lnTo>
                  <a:pt x="100340" y="26709"/>
                </a:lnTo>
                <a:lnTo>
                  <a:pt x="100340" y="22971"/>
                </a:lnTo>
                <a:close/>
                <a:moveTo>
                  <a:pt x="107958" y="22971"/>
                </a:moveTo>
                <a:lnTo>
                  <a:pt x="107958" y="26709"/>
                </a:lnTo>
                <a:lnTo>
                  <a:pt x="104220" y="26709"/>
                </a:lnTo>
                <a:lnTo>
                  <a:pt x="104220" y="22971"/>
                </a:lnTo>
                <a:close/>
                <a:moveTo>
                  <a:pt x="111837" y="22971"/>
                </a:moveTo>
                <a:lnTo>
                  <a:pt x="111837" y="26709"/>
                </a:lnTo>
                <a:lnTo>
                  <a:pt x="108099" y="26709"/>
                </a:lnTo>
                <a:lnTo>
                  <a:pt x="108099" y="22971"/>
                </a:lnTo>
                <a:close/>
                <a:moveTo>
                  <a:pt x="115717" y="22971"/>
                </a:moveTo>
                <a:lnTo>
                  <a:pt x="115717" y="26709"/>
                </a:lnTo>
                <a:lnTo>
                  <a:pt x="111979" y="26709"/>
                </a:lnTo>
                <a:lnTo>
                  <a:pt x="111979" y="22971"/>
                </a:lnTo>
                <a:close/>
                <a:moveTo>
                  <a:pt x="119596" y="22971"/>
                </a:moveTo>
                <a:lnTo>
                  <a:pt x="119596" y="26709"/>
                </a:lnTo>
                <a:lnTo>
                  <a:pt x="115855" y="26709"/>
                </a:lnTo>
                <a:lnTo>
                  <a:pt x="115855" y="22971"/>
                </a:lnTo>
                <a:close/>
                <a:moveTo>
                  <a:pt x="123476" y="22971"/>
                </a:moveTo>
                <a:lnTo>
                  <a:pt x="123476" y="26709"/>
                </a:lnTo>
                <a:lnTo>
                  <a:pt x="119735" y="26709"/>
                </a:lnTo>
                <a:lnTo>
                  <a:pt x="119735" y="22971"/>
                </a:lnTo>
                <a:close/>
                <a:moveTo>
                  <a:pt x="127355" y="22971"/>
                </a:moveTo>
                <a:lnTo>
                  <a:pt x="127355" y="26709"/>
                </a:lnTo>
                <a:lnTo>
                  <a:pt x="123614" y="26709"/>
                </a:lnTo>
                <a:lnTo>
                  <a:pt x="123614" y="22971"/>
                </a:lnTo>
                <a:close/>
                <a:moveTo>
                  <a:pt x="131235" y="22971"/>
                </a:moveTo>
                <a:lnTo>
                  <a:pt x="131235" y="26709"/>
                </a:lnTo>
                <a:lnTo>
                  <a:pt x="127494" y="26709"/>
                </a:lnTo>
                <a:lnTo>
                  <a:pt x="127494" y="22971"/>
                </a:lnTo>
                <a:close/>
                <a:moveTo>
                  <a:pt x="135114" y="22971"/>
                </a:moveTo>
                <a:lnTo>
                  <a:pt x="135114" y="26709"/>
                </a:lnTo>
                <a:lnTo>
                  <a:pt x="131373" y="26709"/>
                </a:lnTo>
                <a:lnTo>
                  <a:pt x="131373" y="22971"/>
                </a:lnTo>
                <a:close/>
                <a:moveTo>
                  <a:pt x="7114" y="26850"/>
                </a:moveTo>
                <a:lnTo>
                  <a:pt x="7114" y="30588"/>
                </a:lnTo>
                <a:lnTo>
                  <a:pt x="3376" y="30588"/>
                </a:lnTo>
                <a:lnTo>
                  <a:pt x="3376" y="26850"/>
                </a:lnTo>
                <a:close/>
                <a:moveTo>
                  <a:pt x="10993" y="26850"/>
                </a:moveTo>
                <a:lnTo>
                  <a:pt x="10993" y="30588"/>
                </a:lnTo>
                <a:lnTo>
                  <a:pt x="7256" y="30588"/>
                </a:lnTo>
                <a:lnTo>
                  <a:pt x="7256" y="26850"/>
                </a:lnTo>
                <a:close/>
                <a:moveTo>
                  <a:pt x="14873" y="26850"/>
                </a:moveTo>
                <a:lnTo>
                  <a:pt x="14873" y="30588"/>
                </a:lnTo>
                <a:lnTo>
                  <a:pt x="11135" y="30588"/>
                </a:lnTo>
                <a:lnTo>
                  <a:pt x="11135" y="26850"/>
                </a:lnTo>
                <a:close/>
                <a:moveTo>
                  <a:pt x="18752" y="26850"/>
                </a:moveTo>
                <a:lnTo>
                  <a:pt x="18752" y="30588"/>
                </a:lnTo>
                <a:lnTo>
                  <a:pt x="15015" y="30588"/>
                </a:lnTo>
                <a:lnTo>
                  <a:pt x="15015" y="26850"/>
                </a:lnTo>
                <a:close/>
                <a:moveTo>
                  <a:pt x="22632" y="26850"/>
                </a:moveTo>
                <a:lnTo>
                  <a:pt x="22632" y="30588"/>
                </a:lnTo>
                <a:lnTo>
                  <a:pt x="18894" y="30588"/>
                </a:lnTo>
                <a:lnTo>
                  <a:pt x="18894" y="26850"/>
                </a:lnTo>
                <a:close/>
                <a:moveTo>
                  <a:pt x="26514" y="26850"/>
                </a:moveTo>
                <a:lnTo>
                  <a:pt x="26514" y="30588"/>
                </a:lnTo>
                <a:lnTo>
                  <a:pt x="22775" y="30588"/>
                </a:lnTo>
                <a:lnTo>
                  <a:pt x="22775" y="26850"/>
                </a:lnTo>
                <a:close/>
                <a:moveTo>
                  <a:pt x="30394" y="26850"/>
                </a:moveTo>
                <a:lnTo>
                  <a:pt x="30394" y="30588"/>
                </a:lnTo>
                <a:lnTo>
                  <a:pt x="26654" y="30588"/>
                </a:lnTo>
                <a:lnTo>
                  <a:pt x="26654" y="26850"/>
                </a:lnTo>
                <a:close/>
                <a:moveTo>
                  <a:pt x="34273" y="26850"/>
                </a:moveTo>
                <a:lnTo>
                  <a:pt x="34273" y="30588"/>
                </a:lnTo>
                <a:lnTo>
                  <a:pt x="30534" y="30588"/>
                </a:lnTo>
                <a:lnTo>
                  <a:pt x="30534" y="26850"/>
                </a:lnTo>
                <a:close/>
                <a:moveTo>
                  <a:pt x="38153" y="26850"/>
                </a:moveTo>
                <a:lnTo>
                  <a:pt x="38153" y="30588"/>
                </a:lnTo>
                <a:lnTo>
                  <a:pt x="34413" y="30588"/>
                </a:lnTo>
                <a:lnTo>
                  <a:pt x="34413" y="26850"/>
                </a:lnTo>
                <a:close/>
                <a:moveTo>
                  <a:pt x="42032" y="26850"/>
                </a:moveTo>
                <a:lnTo>
                  <a:pt x="42032" y="30588"/>
                </a:lnTo>
                <a:lnTo>
                  <a:pt x="38293" y="30588"/>
                </a:lnTo>
                <a:lnTo>
                  <a:pt x="38293" y="26850"/>
                </a:lnTo>
                <a:close/>
                <a:moveTo>
                  <a:pt x="45912" y="26850"/>
                </a:moveTo>
                <a:lnTo>
                  <a:pt x="45912" y="30588"/>
                </a:lnTo>
                <a:lnTo>
                  <a:pt x="42171" y="30588"/>
                </a:lnTo>
                <a:lnTo>
                  <a:pt x="42171" y="26850"/>
                </a:lnTo>
                <a:close/>
                <a:moveTo>
                  <a:pt x="49788" y="26850"/>
                </a:moveTo>
                <a:lnTo>
                  <a:pt x="49788" y="30588"/>
                </a:lnTo>
                <a:lnTo>
                  <a:pt x="46049" y="30588"/>
                </a:lnTo>
                <a:lnTo>
                  <a:pt x="46049" y="26850"/>
                </a:lnTo>
                <a:close/>
                <a:moveTo>
                  <a:pt x="53671" y="26850"/>
                </a:moveTo>
                <a:lnTo>
                  <a:pt x="53671" y="30588"/>
                </a:lnTo>
                <a:lnTo>
                  <a:pt x="49930" y="30588"/>
                </a:lnTo>
                <a:lnTo>
                  <a:pt x="49930" y="26850"/>
                </a:lnTo>
                <a:close/>
                <a:moveTo>
                  <a:pt x="57524" y="26850"/>
                </a:moveTo>
                <a:lnTo>
                  <a:pt x="57524" y="30588"/>
                </a:lnTo>
                <a:lnTo>
                  <a:pt x="53809" y="30588"/>
                </a:lnTo>
                <a:lnTo>
                  <a:pt x="53809" y="26850"/>
                </a:lnTo>
                <a:close/>
                <a:moveTo>
                  <a:pt x="61404" y="26850"/>
                </a:moveTo>
                <a:lnTo>
                  <a:pt x="61404" y="30588"/>
                </a:lnTo>
                <a:lnTo>
                  <a:pt x="57666" y="30588"/>
                </a:lnTo>
                <a:lnTo>
                  <a:pt x="57666" y="26850"/>
                </a:lnTo>
                <a:close/>
                <a:moveTo>
                  <a:pt x="65283" y="26850"/>
                </a:moveTo>
                <a:lnTo>
                  <a:pt x="65283" y="30588"/>
                </a:lnTo>
                <a:lnTo>
                  <a:pt x="61545" y="30588"/>
                </a:lnTo>
                <a:lnTo>
                  <a:pt x="61545" y="26850"/>
                </a:lnTo>
                <a:close/>
                <a:moveTo>
                  <a:pt x="69163" y="26850"/>
                </a:moveTo>
                <a:lnTo>
                  <a:pt x="69163" y="30588"/>
                </a:lnTo>
                <a:lnTo>
                  <a:pt x="65425" y="30588"/>
                </a:lnTo>
                <a:lnTo>
                  <a:pt x="65425" y="26850"/>
                </a:lnTo>
                <a:close/>
                <a:moveTo>
                  <a:pt x="73042" y="26850"/>
                </a:moveTo>
                <a:lnTo>
                  <a:pt x="73042" y="30588"/>
                </a:lnTo>
                <a:lnTo>
                  <a:pt x="69304" y="30588"/>
                </a:lnTo>
                <a:lnTo>
                  <a:pt x="69304" y="26850"/>
                </a:lnTo>
                <a:close/>
                <a:moveTo>
                  <a:pt x="76922" y="26850"/>
                </a:moveTo>
                <a:lnTo>
                  <a:pt x="76922" y="30588"/>
                </a:lnTo>
                <a:lnTo>
                  <a:pt x="73182" y="30588"/>
                </a:lnTo>
                <a:lnTo>
                  <a:pt x="73182" y="26850"/>
                </a:lnTo>
                <a:close/>
                <a:moveTo>
                  <a:pt x="80801" y="26850"/>
                </a:moveTo>
                <a:lnTo>
                  <a:pt x="80801" y="30588"/>
                </a:lnTo>
                <a:lnTo>
                  <a:pt x="77063" y="30588"/>
                </a:lnTo>
                <a:lnTo>
                  <a:pt x="77063" y="26850"/>
                </a:lnTo>
                <a:close/>
                <a:moveTo>
                  <a:pt x="84681" y="26850"/>
                </a:moveTo>
                <a:lnTo>
                  <a:pt x="84681" y="30588"/>
                </a:lnTo>
                <a:lnTo>
                  <a:pt x="80943" y="30588"/>
                </a:lnTo>
                <a:lnTo>
                  <a:pt x="80943" y="26850"/>
                </a:lnTo>
                <a:close/>
                <a:moveTo>
                  <a:pt x="88560" y="26850"/>
                </a:moveTo>
                <a:lnTo>
                  <a:pt x="88560" y="30588"/>
                </a:lnTo>
                <a:lnTo>
                  <a:pt x="84822" y="30588"/>
                </a:lnTo>
                <a:lnTo>
                  <a:pt x="84822" y="26850"/>
                </a:lnTo>
                <a:close/>
                <a:moveTo>
                  <a:pt x="92440" y="26850"/>
                </a:moveTo>
                <a:lnTo>
                  <a:pt x="92440" y="30588"/>
                </a:lnTo>
                <a:lnTo>
                  <a:pt x="88702" y="30588"/>
                </a:lnTo>
                <a:lnTo>
                  <a:pt x="88702" y="26850"/>
                </a:lnTo>
                <a:close/>
                <a:moveTo>
                  <a:pt x="96319" y="26850"/>
                </a:moveTo>
                <a:lnTo>
                  <a:pt x="96319" y="30588"/>
                </a:lnTo>
                <a:lnTo>
                  <a:pt x="92581" y="30588"/>
                </a:lnTo>
                <a:lnTo>
                  <a:pt x="92581" y="26850"/>
                </a:lnTo>
                <a:close/>
                <a:moveTo>
                  <a:pt x="100199" y="26850"/>
                </a:moveTo>
                <a:lnTo>
                  <a:pt x="100199" y="30588"/>
                </a:lnTo>
                <a:lnTo>
                  <a:pt x="96461" y="30588"/>
                </a:lnTo>
                <a:lnTo>
                  <a:pt x="96461" y="26850"/>
                </a:lnTo>
                <a:close/>
                <a:moveTo>
                  <a:pt x="104078" y="26850"/>
                </a:moveTo>
                <a:lnTo>
                  <a:pt x="104078" y="30588"/>
                </a:lnTo>
                <a:lnTo>
                  <a:pt x="100340" y="30588"/>
                </a:lnTo>
                <a:lnTo>
                  <a:pt x="100340" y="26850"/>
                </a:lnTo>
                <a:close/>
                <a:moveTo>
                  <a:pt x="107958" y="26850"/>
                </a:moveTo>
                <a:lnTo>
                  <a:pt x="107958" y="30588"/>
                </a:lnTo>
                <a:lnTo>
                  <a:pt x="104220" y="30588"/>
                </a:lnTo>
                <a:lnTo>
                  <a:pt x="104220" y="26850"/>
                </a:lnTo>
                <a:close/>
                <a:moveTo>
                  <a:pt x="111837" y="26850"/>
                </a:moveTo>
                <a:lnTo>
                  <a:pt x="111837" y="30588"/>
                </a:lnTo>
                <a:lnTo>
                  <a:pt x="108099" y="30588"/>
                </a:lnTo>
                <a:lnTo>
                  <a:pt x="108099" y="26850"/>
                </a:lnTo>
                <a:close/>
                <a:moveTo>
                  <a:pt x="115717" y="26850"/>
                </a:moveTo>
                <a:lnTo>
                  <a:pt x="115717" y="30588"/>
                </a:lnTo>
                <a:lnTo>
                  <a:pt x="111979" y="30588"/>
                </a:lnTo>
                <a:lnTo>
                  <a:pt x="111979" y="26850"/>
                </a:lnTo>
                <a:close/>
                <a:moveTo>
                  <a:pt x="119596" y="26850"/>
                </a:moveTo>
                <a:lnTo>
                  <a:pt x="119596" y="30588"/>
                </a:lnTo>
                <a:lnTo>
                  <a:pt x="115855" y="30588"/>
                </a:lnTo>
                <a:lnTo>
                  <a:pt x="115855" y="26850"/>
                </a:lnTo>
                <a:close/>
                <a:moveTo>
                  <a:pt x="123476" y="26850"/>
                </a:moveTo>
                <a:lnTo>
                  <a:pt x="123476" y="30588"/>
                </a:lnTo>
                <a:lnTo>
                  <a:pt x="119735" y="30588"/>
                </a:lnTo>
                <a:lnTo>
                  <a:pt x="119735" y="26850"/>
                </a:lnTo>
                <a:close/>
                <a:moveTo>
                  <a:pt x="127355" y="26850"/>
                </a:moveTo>
                <a:lnTo>
                  <a:pt x="127355" y="30588"/>
                </a:lnTo>
                <a:lnTo>
                  <a:pt x="123614" y="30588"/>
                </a:lnTo>
                <a:lnTo>
                  <a:pt x="123614" y="26850"/>
                </a:lnTo>
                <a:close/>
                <a:moveTo>
                  <a:pt x="131235" y="26850"/>
                </a:moveTo>
                <a:lnTo>
                  <a:pt x="131235" y="30588"/>
                </a:lnTo>
                <a:lnTo>
                  <a:pt x="127494" y="30588"/>
                </a:lnTo>
                <a:lnTo>
                  <a:pt x="127494" y="26850"/>
                </a:lnTo>
                <a:close/>
                <a:moveTo>
                  <a:pt x="135114" y="26850"/>
                </a:moveTo>
                <a:lnTo>
                  <a:pt x="135114" y="30588"/>
                </a:lnTo>
                <a:lnTo>
                  <a:pt x="131373" y="30588"/>
                </a:lnTo>
                <a:lnTo>
                  <a:pt x="131373" y="26850"/>
                </a:lnTo>
                <a:close/>
                <a:moveTo>
                  <a:pt x="7114" y="30730"/>
                </a:moveTo>
                <a:lnTo>
                  <a:pt x="7114" y="34468"/>
                </a:lnTo>
                <a:lnTo>
                  <a:pt x="3376" y="34468"/>
                </a:lnTo>
                <a:lnTo>
                  <a:pt x="3376" y="30730"/>
                </a:lnTo>
                <a:close/>
                <a:moveTo>
                  <a:pt x="10993" y="30730"/>
                </a:moveTo>
                <a:lnTo>
                  <a:pt x="10993" y="34468"/>
                </a:lnTo>
                <a:lnTo>
                  <a:pt x="7256" y="34468"/>
                </a:lnTo>
                <a:lnTo>
                  <a:pt x="7256" y="30730"/>
                </a:lnTo>
                <a:close/>
                <a:moveTo>
                  <a:pt x="14873" y="30730"/>
                </a:moveTo>
                <a:lnTo>
                  <a:pt x="14873" y="34468"/>
                </a:lnTo>
                <a:lnTo>
                  <a:pt x="11135" y="34468"/>
                </a:lnTo>
                <a:lnTo>
                  <a:pt x="11135" y="30730"/>
                </a:lnTo>
                <a:close/>
                <a:moveTo>
                  <a:pt x="18752" y="30730"/>
                </a:moveTo>
                <a:lnTo>
                  <a:pt x="18752" y="34468"/>
                </a:lnTo>
                <a:lnTo>
                  <a:pt x="15015" y="34468"/>
                </a:lnTo>
                <a:lnTo>
                  <a:pt x="15015" y="30730"/>
                </a:lnTo>
                <a:close/>
                <a:moveTo>
                  <a:pt x="22632" y="30730"/>
                </a:moveTo>
                <a:lnTo>
                  <a:pt x="22632" y="34468"/>
                </a:lnTo>
                <a:lnTo>
                  <a:pt x="18894" y="34468"/>
                </a:lnTo>
                <a:lnTo>
                  <a:pt x="18894" y="30730"/>
                </a:lnTo>
                <a:close/>
                <a:moveTo>
                  <a:pt x="26514" y="30730"/>
                </a:moveTo>
                <a:lnTo>
                  <a:pt x="26514" y="34468"/>
                </a:lnTo>
                <a:lnTo>
                  <a:pt x="22775" y="34468"/>
                </a:lnTo>
                <a:lnTo>
                  <a:pt x="22775" y="30730"/>
                </a:lnTo>
                <a:close/>
                <a:moveTo>
                  <a:pt x="30394" y="30730"/>
                </a:moveTo>
                <a:lnTo>
                  <a:pt x="30394" y="34468"/>
                </a:lnTo>
                <a:lnTo>
                  <a:pt x="26654" y="34468"/>
                </a:lnTo>
                <a:lnTo>
                  <a:pt x="26654" y="30730"/>
                </a:lnTo>
                <a:close/>
                <a:moveTo>
                  <a:pt x="34273" y="30730"/>
                </a:moveTo>
                <a:lnTo>
                  <a:pt x="34273" y="34468"/>
                </a:lnTo>
                <a:lnTo>
                  <a:pt x="30534" y="34468"/>
                </a:lnTo>
                <a:lnTo>
                  <a:pt x="30534" y="30730"/>
                </a:lnTo>
                <a:close/>
                <a:moveTo>
                  <a:pt x="38153" y="30730"/>
                </a:moveTo>
                <a:lnTo>
                  <a:pt x="38153" y="34468"/>
                </a:lnTo>
                <a:lnTo>
                  <a:pt x="34413" y="34468"/>
                </a:lnTo>
                <a:lnTo>
                  <a:pt x="34413" y="30730"/>
                </a:lnTo>
                <a:close/>
                <a:moveTo>
                  <a:pt x="42032" y="30730"/>
                </a:moveTo>
                <a:lnTo>
                  <a:pt x="42032" y="34468"/>
                </a:lnTo>
                <a:lnTo>
                  <a:pt x="38293" y="34468"/>
                </a:lnTo>
                <a:lnTo>
                  <a:pt x="38293" y="30730"/>
                </a:lnTo>
                <a:close/>
                <a:moveTo>
                  <a:pt x="45912" y="30730"/>
                </a:moveTo>
                <a:lnTo>
                  <a:pt x="45912" y="34468"/>
                </a:lnTo>
                <a:lnTo>
                  <a:pt x="42171" y="34468"/>
                </a:lnTo>
                <a:lnTo>
                  <a:pt x="42171" y="30730"/>
                </a:lnTo>
                <a:close/>
                <a:moveTo>
                  <a:pt x="49788" y="30730"/>
                </a:moveTo>
                <a:lnTo>
                  <a:pt x="49788" y="34468"/>
                </a:lnTo>
                <a:lnTo>
                  <a:pt x="46049" y="34468"/>
                </a:lnTo>
                <a:lnTo>
                  <a:pt x="46049" y="30730"/>
                </a:lnTo>
                <a:close/>
                <a:moveTo>
                  <a:pt x="53671" y="30730"/>
                </a:moveTo>
                <a:lnTo>
                  <a:pt x="53671" y="34468"/>
                </a:lnTo>
                <a:lnTo>
                  <a:pt x="49930" y="34468"/>
                </a:lnTo>
                <a:lnTo>
                  <a:pt x="49930" y="30730"/>
                </a:lnTo>
                <a:close/>
                <a:moveTo>
                  <a:pt x="57524" y="30730"/>
                </a:moveTo>
                <a:lnTo>
                  <a:pt x="57524" y="34468"/>
                </a:lnTo>
                <a:lnTo>
                  <a:pt x="53809" y="34468"/>
                </a:lnTo>
                <a:lnTo>
                  <a:pt x="53809" y="30730"/>
                </a:lnTo>
                <a:close/>
                <a:moveTo>
                  <a:pt x="61404" y="30730"/>
                </a:moveTo>
                <a:lnTo>
                  <a:pt x="61404" y="34468"/>
                </a:lnTo>
                <a:lnTo>
                  <a:pt x="57666" y="34468"/>
                </a:lnTo>
                <a:lnTo>
                  <a:pt x="57666" y="30730"/>
                </a:lnTo>
                <a:close/>
                <a:moveTo>
                  <a:pt x="65283" y="30730"/>
                </a:moveTo>
                <a:lnTo>
                  <a:pt x="65283" y="34468"/>
                </a:lnTo>
                <a:lnTo>
                  <a:pt x="61545" y="34468"/>
                </a:lnTo>
                <a:lnTo>
                  <a:pt x="61545" y="30730"/>
                </a:lnTo>
                <a:close/>
                <a:moveTo>
                  <a:pt x="69163" y="30730"/>
                </a:moveTo>
                <a:lnTo>
                  <a:pt x="69163" y="34468"/>
                </a:lnTo>
                <a:lnTo>
                  <a:pt x="65425" y="34468"/>
                </a:lnTo>
                <a:lnTo>
                  <a:pt x="65425" y="30730"/>
                </a:lnTo>
                <a:close/>
                <a:moveTo>
                  <a:pt x="73042" y="30730"/>
                </a:moveTo>
                <a:lnTo>
                  <a:pt x="73042" y="34468"/>
                </a:lnTo>
                <a:lnTo>
                  <a:pt x="69304" y="34468"/>
                </a:lnTo>
                <a:lnTo>
                  <a:pt x="69304" y="30730"/>
                </a:lnTo>
                <a:close/>
                <a:moveTo>
                  <a:pt x="76922" y="30730"/>
                </a:moveTo>
                <a:lnTo>
                  <a:pt x="76922" y="34468"/>
                </a:lnTo>
                <a:lnTo>
                  <a:pt x="73182" y="34468"/>
                </a:lnTo>
                <a:lnTo>
                  <a:pt x="73182" y="30730"/>
                </a:lnTo>
                <a:close/>
                <a:moveTo>
                  <a:pt x="80801" y="30730"/>
                </a:moveTo>
                <a:lnTo>
                  <a:pt x="80801" y="34468"/>
                </a:lnTo>
                <a:lnTo>
                  <a:pt x="77063" y="34468"/>
                </a:lnTo>
                <a:lnTo>
                  <a:pt x="77063" y="30730"/>
                </a:lnTo>
                <a:close/>
                <a:moveTo>
                  <a:pt x="84681" y="30730"/>
                </a:moveTo>
                <a:lnTo>
                  <a:pt x="84681" y="34468"/>
                </a:lnTo>
                <a:lnTo>
                  <a:pt x="80943" y="34468"/>
                </a:lnTo>
                <a:lnTo>
                  <a:pt x="80943" y="30730"/>
                </a:lnTo>
                <a:close/>
                <a:moveTo>
                  <a:pt x="88560" y="30730"/>
                </a:moveTo>
                <a:lnTo>
                  <a:pt x="88560" y="34468"/>
                </a:lnTo>
                <a:lnTo>
                  <a:pt x="84822" y="34468"/>
                </a:lnTo>
                <a:lnTo>
                  <a:pt x="84822" y="30730"/>
                </a:lnTo>
                <a:close/>
                <a:moveTo>
                  <a:pt x="92440" y="30730"/>
                </a:moveTo>
                <a:lnTo>
                  <a:pt x="92440" y="34468"/>
                </a:lnTo>
                <a:lnTo>
                  <a:pt x="88702" y="34468"/>
                </a:lnTo>
                <a:lnTo>
                  <a:pt x="88702" y="30730"/>
                </a:lnTo>
                <a:close/>
                <a:moveTo>
                  <a:pt x="96319" y="30730"/>
                </a:moveTo>
                <a:lnTo>
                  <a:pt x="96319" y="34468"/>
                </a:lnTo>
                <a:lnTo>
                  <a:pt x="92581" y="34468"/>
                </a:lnTo>
                <a:lnTo>
                  <a:pt x="92581" y="30730"/>
                </a:lnTo>
                <a:close/>
                <a:moveTo>
                  <a:pt x="100199" y="30730"/>
                </a:moveTo>
                <a:lnTo>
                  <a:pt x="100199" y="34468"/>
                </a:lnTo>
                <a:lnTo>
                  <a:pt x="96461" y="34468"/>
                </a:lnTo>
                <a:lnTo>
                  <a:pt x="96461" y="30730"/>
                </a:lnTo>
                <a:close/>
                <a:moveTo>
                  <a:pt x="104078" y="30730"/>
                </a:moveTo>
                <a:lnTo>
                  <a:pt x="104078" y="34468"/>
                </a:lnTo>
                <a:lnTo>
                  <a:pt x="100340" y="34468"/>
                </a:lnTo>
                <a:lnTo>
                  <a:pt x="100340" y="30730"/>
                </a:lnTo>
                <a:close/>
                <a:moveTo>
                  <a:pt x="107958" y="30730"/>
                </a:moveTo>
                <a:lnTo>
                  <a:pt x="107958" y="34468"/>
                </a:lnTo>
                <a:lnTo>
                  <a:pt x="104220" y="34468"/>
                </a:lnTo>
                <a:lnTo>
                  <a:pt x="104220" y="30730"/>
                </a:lnTo>
                <a:close/>
                <a:moveTo>
                  <a:pt x="111837" y="30730"/>
                </a:moveTo>
                <a:lnTo>
                  <a:pt x="111837" y="34468"/>
                </a:lnTo>
                <a:lnTo>
                  <a:pt x="108099" y="34468"/>
                </a:lnTo>
                <a:lnTo>
                  <a:pt x="108099" y="30730"/>
                </a:lnTo>
                <a:close/>
                <a:moveTo>
                  <a:pt x="115717" y="30730"/>
                </a:moveTo>
                <a:lnTo>
                  <a:pt x="115717" y="34468"/>
                </a:lnTo>
                <a:lnTo>
                  <a:pt x="111979" y="34468"/>
                </a:lnTo>
                <a:lnTo>
                  <a:pt x="111979" y="30730"/>
                </a:lnTo>
                <a:close/>
                <a:moveTo>
                  <a:pt x="119596" y="30730"/>
                </a:moveTo>
                <a:lnTo>
                  <a:pt x="119596" y="34468"/>
                </a:lnTo>
                <a:lnTo>
                  <a:pt x="115855" y="34468"/>
                </a:lnTo>
                <a:lnTo>
                  <a:pt x="115855" y="30730"/>
                </a:lnTo>
                <a:close/>
                <a:moveTo>
                  <a:pt x="123476" y="30730"/>
                </a:moveTo>
                <a:lnTo>
                  <a:pt x="123476" y="34468"/>
                </a:lnTo>
                <a:lnTo>
                  <a:pt x="119735" y="34468"/>
                </a:lnTo>
                <a:lnTo>
                  <a:pt x="119735" y="30730"/>
                </a:lnTo>
                <a:close/>
                <a:moveTo>
                  <a:pt x="127355" y="30730"/>
                </a:moveTo>
                <a:lnTo>
                  <a:pt x="127355" y="34468"/>
                </a:lnTo>
                <a:lnTo>
                  <a:pt x="123614" y="34468"/>
                </a:lnTo>
                <a:lnTo>
                  <a:pt x="123614" y="30730"/>
                </a:lnTo>
                <a:close/>
                <a:moveTo>
                  <a:pt x="131235" y="30730"/>
                </a:moveTo>
                <a:lnTo>
                  <a:pt x="131235" y="34468"/>
                </a:lnTo>
                <a:lnTo>
                  <a:pt x="127494" y="34468"/>
                </a:lnTo>
                <a:lnTo>
                  <a:pt x="127494" y="30730"/>
                </a:lnTo>
                <a:close/>
                <a:moveTo>
                  <a:pt x="135114" y="30730"/>
                </a:moveTo>
                <a:lnTo>
                  <a:pt x="135114" y="34468"/>
                </a:lnTo>
                <a:lnTo>
                  <a:pt x="131373" y="34468"/>
                </a:lnTo>
                <a:lnTo>
                  <a:pt x="131373" y="30730"/>
                </a:lnTo>
                <a:close/>
                <a:moveTo>
                  <a:pt x="7114" y="34609"/>
                </a:moveTo>
                <a:lnTo>
                  <a:pt x="7114" y="38347"/>
                </a:lnTo>
                <a:lnTo>
                  <a:pt x="3376" y="38347"/>
                </a:lnTo>
                <a:lnTo>
                  <a:pt x="3376" y="34609"/>
                </a:lnTo>
                <a:close/>
                <a:moveTo>
                  <a:pt x="10993" y="34609"/>
                </a:moveTo>
                <a:lnTo>
                  <a:pt x="10993" y="38347"/>
                </a:lnTo>
                <a:lnTo>
                  <a:pt x="7256" y="38347"/>
                </a:lnTo>
                <a:lnTo>
                  <a:pt x="7256" y="34609"/>
                </a:lnTo>
                <a:close/>
                <a:moveTo>
                  <a:pt x="14873" y="34609"/>
                </a:moveTo>
                <a:lnTo>
                  <a:pt x="14873" y="38347"/>
                </a:lnTo>
                <a:lnTo>
                  <a:pt x="11135" y="38347"/>
                </a:lnTo>
                <a:lnTo>
                  <a:pt x="11135" y="34609"/>
                </a:lnTo>
                <a:close/>
                <a:moveTo>
                  <a:pt x="18752" y="34609"/>
                </a:moveTo>
                <a:lnTo>
                  <a:pt x="18752" y="38347"/>
                </a:lnTo>
                <a:lnTo>
                  <a:pt x="15015" y="38347"/>
                </a:lnTo>
                <a:lnTo>
                  <a:pt x="15015" y="34609"/>
                </a:lnTo>
                <a:close/>
                <a:moveTo>
                  <a:pt x="22632" y="34609"/>
                </a:moveTo>
                <a:lnTo>
                  <a:pt x="22632" y="38347"/>
                </a:lnTo>
                <a:lnTo>
                  <a:pt x="18894" y="38347"/>
                </a:lnTo>
                <a:lnTo>
                  <a:pt x="18894" y="34609"/>
                </a:lnTo>
                <a:close/>
                <a:moveTo>
                  <a:pt x="26514" y="34609"/>
                </a:moveTo>
                <a:lnTo>
                  <a:pt x="26514" y="38347"/>
                </a:lnTo>
                <a:lnTo>
                  <a:pt x="22775" y="38347"/>
                </a:lnTo>
                <a:lnTo>
                  <a:pt x="22775" y="34609"/>
                </a:lnTo>
                <a:close/>
                <a:moveTo>
                  <a:pt x="30394" y="34609"/>
                </a:moveTo>
                <a:lnTo>
                  <a:pt x="30394" y="38347"/>
                </a:lnTo>
                <a:lnTo>
                  <a:pt x="26654" y="38347"/>
                </a:lnTo>
                <a:lnTo>
                  <a:pt x="26654" y="34609"/>
                </a:lnTo>
                <a:close/>
                <a:moveTo>
                  <a:pt x="34273" y="34609"/>
                </a:moveTo>
                <a:lnTo>
                  <a:pt x="34273" y="38347"/>
                </a:lnTo>
                <a:lnTo>
                  <a:pt x="30534" y="38347"/>
                </a:lnTo>
                <a:lnTo>
                  <a:pt x="30534" y="34609"/>
                </a:lnTo>
                <a:close/>
                <a:moveTo>
                  <a:pt x="38153" y="34609"/>
                </a:moveTo>
                <a:lnTo>
                  <a:pt x="38153" y="38347"/>
                </a:lnTo>
                <a:lnTo>
                  <a:pt x="34413" y="38347"/>
                </a:lnTo>
                <a:lnTo>
                  <a:pt x="34413" y="34609"/>
                </a:lnTo>
                <a:close/>
                <a:moveTo>
                  <a:pt x="42032" y="34609"/>
                </a:moveTo>
                <a:lnTo>
                  <a:pt x="42032" y="38347"/>
                </a:lnTo>
                <a:lnTo>
                  <a:pt x="38293" y="38347"/>
                </a:lnTo>
                <a:lnTo>
                  <a:pt x="38293" y="34609"/>
                </a:lnTo>
                <a:close/>
                <a:moveTo>
                  <a:pt x="45912" y="34609"/>
                </a:moveTo>
                <a:lnTo>
                  <a:pt x="45912" y="38347"/>
                </a:lnTo>
                <a:lnTo>
                  <a:pt x="42171" y="38347"/>
                </a:lnTo>
                <a:lnTo>
                  <a:pt x="42171" y="34609"/>
                </a:lnTo>
                <a:close/>
                <a:moveTo>
                  <a:pt x="49788" y="34609"/>
                </a:moveTo>
                <a:lnTo>
                  <a:pt x="49788" y="38347"/>
                </a:lnTo>
                <a:lnTo>
                  <a:pt x="46049" y="38347"/>
                </a:lnTo>
                <a:lnTo>
                  <a:pt x="46049" y="34609"/>
                </a:lnTo>
                <a:close/>
                <a:moveTo>
                  <a:pt x="53671" y="34609"/>
                </a:moveTo>
                <a:lnTo>
                  <a:pt x="53671" y="38347"/>
                </a:lnTo>
                <a:lnTo>
                  <a:pt x="49930" y="38347"/>
                </a:lnTo>
                <a:lnTo>
                  <a:pt x="49930" y="34609"/>
                </a:lnTo>
                <a:close/>
                <a:moveTo>
                  <a:pt x="57524" y="34609"/>
                </a:moveTo>
                <a:lnTo>
                  <a:pt x="57524" y="38347"/>
                </a:lnTo>
                <a:lnTo>
                  <a:pt x="53809" y="38347"/>
                </a:lnTo>
                <a:lnTo>
                  <a:pt x="53809" y="34609"/>
                </a:lnTo>
                <a:close/>
                <a:moveTo>
                  <a:pt x="61404" y="34609"/>
                </a:moveTo>
                <a:lnTo>
                  <a:pt x="61404" y="38347"/>
                </a:lnTo>
                <a:lnTo>
                  <a:pt x="57666" y="38347"/>
                </a:lnTo>
                <a:lnTo>
                  <a:pt x="57666" y="34609"/>
                </a:lnTo>
                <a:close/>
                <a:moveTo>
                  <a:pt x="65283" y="34609"/>
                </a:moveTo>
                <a:lnTo>
                  <a:pt x="65283" y="38347"/>
                </a:lnTo>
                <a:lnTo>
                  <a:pt x="61545" y="38347"/>
                </a:lnTo>
                <a:lnTo>
                  <a:pt x="61545" y="34609"/>
                </a:lnTo>
                <a:close/>
                <a:moveTo>
                  <a:pt x="69163" y="34609"/>
                </a:moveTo>
                <a:lnTo>
                  <a:pt x="69163" y="38347"/>
                </a:lnTo>
                <a:lnTo>
                  <a:pt x="65425" y="38347"/>
                </a:lnTo>
                <a:lnTo>
                  <a:pt x="65425" y="34609"/>
                </a:lnTo>
                <a:close/>
                <a:moveTo>
                  <a:pt x="73042" y="34609"/>
                </a:moveTo>
                <a:lnTo>
                  <a:pt x="73042" y="38347"/>
                </a:lnTo>
                <a:lnTo>
                  <a:pt x="69304" y="38347"/>
                </a:lnTo>
                <a:lnTo>
                  <a:pt x="69304" y="34609"/>
                </a:lnTo>
                <a:close/>
                <a:moveTo>
                  <a:pt x="76922" y="34609"/>
                </a:moveTo>
                <a:lnTo>
                  <a:pt x="76922" y="38347"/>
                </a:lnTo>
                <a:lnTo>
                  <a:pt x="73182" y="38347"/>
                </a:lnTo>
                <a:lnTo>
                  <a:pt x="73182" y="34609"/>
                </a:lnTo>
                <a:close/>
                <a:moveTo>
                  <a:pt x="80801" y="34609"/>
                </a:moveTo>
                <a:lnTo>
                  <a:pt x="80801" y="38347"/>
                </a:lnTo>
                <a:lnTo>
                  <a:pt x="77063" y="38347"/>
                </a:lnTo>
                <a:lnTo>
                  <a:pt x="77063" y="34609"/>
                </a:lnTo>
                <a:close/>
                <a:moveTo>
                  <a:pt x="84681" y="34609"/>
                </a:moveTo>
                <a:lnTo>
                  <a:pt x="84681" y="38347"/>
                </a:lnTo>
                <a:lnTo>
                  <a:pt x="80943" y="38347"/>
                </a:lnTo>
                <a:lnTo>
                  <a:pt x="80943" y="34609"/>
                </a:lnTo>
                <a:close/>
                <a:moveTo>
                  <a:pt x="88560" y="34609"/>
                </a:moveTo>
                <a:lnTo>
                  <a:pt x="88560" y="38347"/>
                </a:lnTo>
                <a:lnTo>
                  <a:pt x="84822" y="38347"/>
                </a:lnTo>
                <a:lnTo>
                  <a:pt x="84822" y="34609"/>
                </a:lnTo>
                <a:close/>
                <a:moveTo>
                  <a:pt x="92440" y="34609"/>
                </a:moveTo>
                <a:lnTo>
                  <a:pt x="92440" y="38347"/>
                </a:lnTo>
                <a:lnTo>
                  <a:pt x="88702" y="38347"/>
                </a:lnTo>
                <a:lnTo>
                  <a:pt x="88702" y="34609"/>
                </a:lnTo>
                <a:close/>
                <a:moveTo>
                  <a:pt x="96319" y="34609"/>
                </a:moveTo>
                <a:lnTo>
                  <a:pt x="96319" y="38347"/>
                </a:lnTo>
                <a:lnTo>
                  <a:pt x="92581" y="38347"/>
                </a:lnTo>
                <a:lnTo>
                  <a:pt x="92581" y="34609"/>
                </a:lnTo>
                <a:close/>
                <a:moveTo>
                  <a:pt x="100199" y="34609"/>
                </a:moveTo>
                <a:lnTo>
                  <a:pt x="100199" y="38347"/>
                </a:lnTo>
                <a:lnTo>
                  <a:pt x="96461" y="38347"/>
                </a:lnTo>
                <a:lnTo>
                  <a:pt x="96461" y="34609"/>
                </a:lnTo>
                <a:close/>
                <a:moveTo>
                  <a:pt x="104078" y="34609"/>
                </a:moveTo>
                <a:lnTo>
                  <a:pt x="104078" y="38347"/>
                </a:lnTo>
                <a:lnTo>
                  <a:pt x="100340" y="38347"/>
                </a:lnTo>
                <a:lnTo>
                  <a:pt x="100340" y="34609"/>
                </a:lnTo>
                <a:close/>
                <a:moveTo>
                  <a:pt x="107958" y="34609"/>
                </a:moveTo>
                <a:lnTo>
                  <a:pt x="107958" y="38347"/>
                </a:lnTo>
                <a:lnTo>
                  <a:pt x="104220" y="38347"/>
                </a:lnTo>
                <a:lnTo>
                  <a:pt x="104220" y="34609"/>
                </a:lnTo>
                <a:close/>
                <a:moveTo>
                  <a:pt x="111837" y="34609"/>
                </a:moveTo>
                <a:lnTo>
                  <a:pt x="111837" y="38347"/>
                </a:lnTo>
                <a:lnTo>
                  <a:pt x="108099" y="38347"/>
                </a:lnTo>
                <a:lnTo>
                  <a:pt x="108099" y="34609"/>
                </a:lnTo>
                <a:close/>
                <a:moveTo>
                  <a:pt x="115717" y="34609"/>
                </a:moveTo>
                <a:lnTo>
                  <a:pt x="115717" y="38347"/>
                </a:lnTo>
                <a:lnTo>
                  <a:pt x="111979" y="38347"/>
                </a:lnTo>
                <a:lnTo>
                  <a:pt x="111979" y="34609"/>
                </a:lnTo>
                <a:close/>
                <a:moveTo>
                  <a:pt x="119596" y="34609"/>
                </a:moveTo>
                <a:lnTo>
                  <a:pt x="119596" y="38347"/>
                </a:lnTo>
                <a:lnTo>
                  <a:pt x="115855" y="38347"/>
                </a:lnTo>
                <a:lnTo>
                  <a:pt x="115855" y="34609"/>
                </a:lnTo>
                <a:close/>
                <a:moveTo>
                  <a:pt x="123476" y="34609"/>
                </a:moveTo>
                <a:lnTo>
                  <a:pt x="123476" y="38347"/>
                </a:lnTo>
                <a:lnTo>
                  <a:pt x="119735" y="38347"/>
                </a:lnTo>
                <a:lnTo>
                  <a:pt x="119735" y="34609"/>
                </a:lnTo>
                <a:close/>
                <a:moveTo>
                  <a:pt x="127355" y="34609"/>
                </a:moveTo>
                <a:lnTo>
                  <a:pt x="127355" y="38347"/>
                </a:lnTo>
                <a:lnTo>
                  <a:pt x="123614" y="38347"/>
                </a:lnTo>
                <a:lnTo>
                  <a:pt x="123614" y="34609"/>
                </a:lnTo>
                <a:close/>
                <a:moveTo>
                  <a:pt x="131235" y="34609"/>
                </a:moveTo>
                <a:lnTo>
                  <a:pt x="131235" y="38347"/>
                </a:lnTo>
                <a:lnTo>
                  <a:pt x="127494" y="38347"/>
                </a:lnTo>
                <a:lnTo>
                  <a:pt x="127494" y="34609"/>
                </a:lnTo>
                <a:close/>
                <a:moveTo>
                  <a:pt x="135114" y="34609"/>
                </a:moveTo>
                <a:lnTo>
                  <a:pt x="135114" y="38347"/>
                </a:lnTo>
                <a:lnTo>
                  <a:pt x="131373" y="38347"/>
                </a:lnTo>
                <a:lnTo>
                  <a:pt x="131373" y="34609"/>
                </a:lnTo>
                <a:close/>
                <a:moveTo>
                  <a:pt x="7114" y="38489"/>
                </a:moveTo>
                <a:lnTo>
                  <a:pt x="7114" y="42227"/>
                </a:lnTo>
                <a:lnTo>
                  <a:pt x="3376" y="42227"/>
                </a:lnTo>
                <a:lnTo>
                  <a:pt x="3376" y="38489"/>
                </a:lnTo>
                <a:close/>
                <a:moveTo>
                  <a:pt x="10993" y="38489"/>
                </a:moveTo>
                <a:lnTo>
                  <a:pt x="10993" y="42227"/>
                </a:lnTo>
                <a:lnTo>
                  <a:pt x="7256" y="42227"/>
                </a:lnTo>
                <a:lnTo>
                  <a:pt x="7256" y="38489"/>
                </a:lnTo>
                <a:close/>
                <a:moveTo>
                  <a:pt x="14873" y="38489"/>
                </a:moveTo>
                <a:lnTo>
                  <a:pt x="14873" y="42227"/>
                </a:lnTo>
                <a:lnTo>
                  <a:pt x="11135" y="42227"/>
                </a:lnTo>
                <a:lnTo>
                  <a:pt x="11135" y="38489"/>
                </a:lnTo>
                <a:close/>
                <a:moveTo>
                  <a:pt x="18752" y="38489"/>
                </a:moveTo>
                <a:lnTo>
                  <a:pt x="18752" y="42227"/>
                </a:lnTo>
                <a:lnTo>
                  <a:pt x="15015" y="42227"/>
                </a:lnTo>
                <a:lnTo>
                  <a:pt x="15015" y="38489"/>
                </a:lnTo>
                <a:close/>
                <a:moveTo>
                  <a:pt x="22632" y="38489"/>
                </a:moveTo>
                <a:lnTo>
                  <a:pt x="22632" y="42227"/>
                </a:lnTo>
                <a:lnTo>
                  <a:pt x="18894" y="42227"/>
                </a:lnTo>
                <a:lnTo>
                  <a:pt x="18894" y="38489"/>
                </a:lnTo>
                <a:close/>
                <a:moveTo>
                  <a:pt x="26514" y="38489"/>
                </a:moveTo>
                <a:lnTo>
                  <a:pt x="26514" y="42227"/>
                </a:lnTo>
                <a:lnTo>
                  <a:pt x="22775" y="42227"/>
                </a:lnTo>
                <a:lnTo>
                  <a:pt x="22775" y="38489"/>
                </a:lnTo>
                <a:close/>
                <a:moveTo>
                  <a:pt x="30394" y="38489"/>
                </a:moveTo>
                <a:lnTo>
                  <a:pt x="30394" y="42227"/>
                </a:lnTo>
                <a:lnTo>
                  <a:pt x="26654" y="42227"/>
                </a:lnTo>
                <a:lnTo>
                  <a:pt x="26654" y="38489"/>
                </a:lnTo>
                <a:close/>
                <a:moveTo>
                  <a:pt x="34273" y="38489"/>
                </a:moveTo>
                <a:lnTo>
                  <a:pt x="34273" y="42227"/>
                </a:lnTo>
                <a:lnTo>
                  <a:pt x="30534" y="42227"/>
                </a:lnTo>
                <a:lnTo>
                  <a:pt x="30534" y="38489"/>
                </a:lnTo>
                <a:close/>
                <a:moveTo>
                  <a:pt x="38153" y="38489"/>
                </a:moveTo>
                <a:lnTo>
                  <a:pt x="38153" y="42227"/>
                </a:lnTo>
                <a:lnTo>
                  <a:pt x="34413" y="42227"/>
                </a:lnTo>
                <a:lnTo>
                  <a:pt x="34413" y="38489"/>
                </a:lnTo>
                <a:close/>
                <a:moveTo>
                  <a:pt x="42032" y="38489"/>
                </a:moveTo>
                <a:lnTo>
                  <a:pt x="42032" y="42227"/>
                </a:lnTo>
                <a:lnTo>
                  <a:pt x="38293" y="42227"/>
                </a:lnTo>
                <a:lnTo>
                  <a:pt x="38293" y="38489"/>
                </a:lnTo>
                <a:close/>
                <a:moveTo>
                  <a:pt x="45912" y="38489"/>
                </a:moveTo>
                <a:lnTo>
                  <a:pt x="45912" y="42227"/>
                </a:lnTo>
                <a:lnTo>
                  <a:pt x="42171" y="42227"/>
                </a:lnTo>
                <a:lnTo>
                  <a:pt x="42171" y="38489"/>
                </a:lnTo>
                <a:close/>
                <a:moveTo>
                  <a:pt x="49788" y="38489"/>
                </a:moveTo>
                <a:lnTo>
                  <a:pt x="49788" y="42227"/>
                </a:lnTo>
                <a:lnTo>
                  <a:pt x="46049" y="42227"/>
                </a:lnTo>
                <a:lnTo>
                  <a:pt x="46049" y="38489"/>
                </a:lnTo>
                <a:close/>
                <a:moveTo>
                  <a:pt x="53671" y="38489"/>
                </a:moveTo>
                <a:lnTo>
                  <a:pt x="53671" y="42227"/>
                </a:lnTo>
                <a:lnTo>
                  <a:pt x="49930" y="42227"/>
                </a:lnTo>
                <a:lnTo>
                  <a:pt x="49930" y="38489"/>
                </a:lnTo>
                <a:close/>
                <a:moveTo>
                  <a:pt x="57524" y="38489"/>
                </a:moveTo>
                <a:lnTo>
                  <a:pt x="57524" y="42227"/>
                </a:lnTo>
                <a:lnTo>
                  <a:pt x="53809" y="42227"/>
                </a:lnTo>
                <a:lnTo>
                  <a:pt x="53809" y="38489"/>
                </a:lnTo>
                <a:close/>
                <a:moveTo>
                  <a:pt x="61404" y="38489"/>
                </a:moveTo>
                <a:lnTo>
                  <a:pt x="61404" y="42227"/>
                </a:lnTo>
                <a:lnTo>
                  <a:pt x="57666" y="42227"/>
                </a:lnTo>
                <a:lnTo>
                  <a:pt x="57666" y="38489"/>
                </a:lnTo>
                <a:close/>
                <a:moveTo>
                  <a:pt x="65283" y="38489"/>
                </a:moveTo>
                <a:lnTo>
                  <a:pt x="65283" y="42227"/>
                </a:lnTo>
                <a:lnTo>
                  <a:pt x="61545" y="42227"/>
                </a:lnTo>
                <a:lnTo>
                  <a:pt x="61545" y="38489"/>
                </a:lnTo>
                <a:close/>
                <a:moveTo>
                  <a:pt x="69163" y="38489"/>
                </a:moveTo>
                <a:lnTo>
                  <a:pt x="69163" y="42227"/>
                </a:lnTo>
                <a:lnTo>
                  <a:pt x="65425" y="42227"/>
                </a:lnTo>
                <a:lnTo>
                  <a:pt x="65425" y="38489"/>
                </a:lnTo>
                <a:close/>
                <a:moveTo>
                  <a:pt x="73042" y="38489"/>
                </a:moveTo>
                <a:lnTo>
                  <a:pt x="73042" y="42227"/>
                </a:lnTo>
                <a:lnTo>
                  <a:pt x="69304" y="42227"/>
                </a:lnTo>
                <a:lnTo>
                  <a:pt x="69304" y="38489"/>
                </a:lnTo>
                <a:close/>
                <a:moveTo>
                  <a:pt x="76922" y="38489"/>
                </a:moveTo>
                <a:lnTo>
                  <a:pt x="76922" y="42227"/>
                </a:lnTo>
                <a:lnTo>
                  <a:pt x="73182" y="42227"/>
                </a:lnTo>
                <a:lnTo>
                  <a:pt x="73182" y="38489"/>
                </a:lnTo>
                <a:close/>
                <a:moveTo>
                  <a:pt x="80801" y="38489"/>
                </a:moveTo>
                <a:lnTo>
                  <a:pt x="80801" y="42227"/>
                </a:lnTo>
                <a:lnTo>
                  <a:pt x="77063" y="42227"/>
                </a:lnTo>
                <a:lnTo>
                  <a:pt x="77063" y="38489"/>
                </a:lnTo>
                <a:close/>
                <a:moveTo>
                  <a:pt x="84681" y="38489"/>
                </a:moveTo>
                <a:lnTo>
                  <a:pt x="84681" y="42227"/>
                </a:lnTo>
                <a:lnTo>
                  <a:pt x="80943" y="42227"/>
                </a:lnTo>
                <a:lnTo>
                  <a:pt x="80943" y="38489"/>
                </a:lnTo>
                <a:close/>
                <a:moveTo>
                  <a:pt x="88560" y="38489"/>
                </a:moveTo>
                <a:lnTo>
                  <a:pt x="88560" y="42227"/>
                </a:lnTo>
                <a:lnTo>
                  <a:pt x="84822" y="42227"/>
                </a:lnTo>
                <a:lnTo>
                  <a:pt x="84822" y="38489"/>
                </a:lnTo>
                <a:close/>
                <a:moveTo>
                  <a:pt x="92440" y="38489"/>
                </a:moveTo>
                <a:lnTo>
                  <a:pt x="92440" y="42227"/>
                </a:lnTo>
                <a:lnTo>
                  <a:pt x="88702" y="42227"/>
                </a:lnTo>
                <a:lnTo>
                  <a:pt x="88702" y="38489"/>
                </a:lnTo>
                <a:close/>
                <a:moveTo>
                  <a:pt x="96319" y="38489"/>
                </a:moveTo>
                <a:lnTo>
                  <a:pt x="96319" y="42227"/>
                </a:lnTo>
                <a:lnTo>
                  <a:pt x="92581" y="42227"/>
                </a:lnTo>
                <a:lnTo>
                  <a:pt x="92581" y="38489"/>
                </a:lnTo>
                <a:close/>
                <a:moveTo>
                  <a:pt x="100199" y="38489"/>
                </a:moveTo>
                <a:lnTo>
                  <a:pt x="100199" y="42227"/>
                </a:lnTo>
                <a:lnTo>
                  <a:pt x="96461" y="42227"/>
                </a:lnTo>
                <a:lnTo>
                  <a:pt x="96461" y="38489"/>
                </a:lnTo>
                <a:close/>
                <a:moveTo>
                  <a:pt x="104078" y="38489"/>
                </a:moveTo>
                <a:lnTo>
                  <a:pt x="104078" y="42227"/>
                </a:lnTo>
                <a:lnTo>
                  <a:pt x="100340" y="42227"/>
                </a:lnTo>
                <a:lnTo>
                  <a:pt x="100340" y="38489"/>
                </a:lnTo>
                <a:close/>
                <a:moveTo>
                  <a:pt x="107958" y="38489"/>
                </a:moveTo>
                <a:lnTo>
                  <a:pt x="107958" y="42227"/>
                </a:lnTo>
                <a:lnTo>
                  <a:pt x="104220" y="42227"/>
                </a:lnTo>
                <a:lnTo>
                  <a:pt x="104220" y="38489"/>
                </a:lnTo>
                <a:close/>
                <a:moveTo>
                  <a:pt x="111837" y="38489"/>
                </a:moveTo>
                <a:lnTo>
                  <a:pt x="111837" y="42227"/>
                </a:lnTo>
                <a:lnTo>
                  <a:pt x="108099" y="42227"/>
                </a:lnTo>
                <a:lnTo>
                  <a:pt x="108099" y="38489"/>
                </a:lnTo>
                <a:close/>
                <a:moveTo>
                  <a:pt x="115717" y="38489"/>
                </a:moveTo>
                <a:lnTo>
                  <a:pt x="115717" y="42227"/>
                </a:lnTo>
                <a:lnTo>
                  <a:pt x="111979" y="42227"/>
                </a:lnTo>
                <a:lnTo>
                  <a:pt x="111979" y="38489"/>
                </a:lnTo>
                <a:close/>
                <a:moveTo>
                  <a:pt x="119596" y="38489"/>
                </a:moveTo>
                <a:lnTo>
                  <a:pt x="119596" y="42227"/>
                </a:lnTo>
                <a:lnTo>
                  <a:pt x="115855" y="42227"/>
                </a:lnTo>
                <a:lnTo>
                  <a:pt x="115855" y="38489"/>
                </a:lnTo>
                <a:close/>
                <a:moveTo>
                  <a:pt x="123476" y="38489"/>
                </a:moveTo>
                <a:lnTo>
                  <a:pt x="123476" y="42227"/>
                </a:lnTo>
                <a:lnTo>
                  <a:pt x="119735" y="42227"/>
                </a:lnTo>
                <a:lnTo>
                  <a:pt x="119735" y="38489"/>
                </a:lnTo>
                <a:close/>
                <a:moveTo>
                  <a:pt x="127355" y="38489"/>
                </a:moveTo>
                <a:lnTo>
                  <a:pt x="127355" y="42227"/>
                </a:lnTo>
                <a:lnTo>
                  <a:pt x="123614" y="42227"/>
                </a:lnTo>
                <a:lnTo>
                  <a:pt x="123614" y="38489"/>
                </a:lnTo>
                <a:close/>
                <a:moveTo>
                  <a:pt x="131235" y="38489"/>
                </a:moveTo>
                <a:lnTo>
                  <a:pt x="131235" y="42227"/>
                </a:lnTo>
                <a:lnTo>
                  <a:pt x="127494" y="42227"/>
                </a:lnTo>
                <a:lnTo>
                  <a:pt x="127494" y="38489"/>
                </a:lnTo>
                <a:close/>
                <a:moveTo>
                  <a:pt x="135114" y="38489"/>
                </a:moveTo>
                <a:lnTo>
                  <a:pt x="135114" y="42227"/>
                </a:lnTo>
                <a:lnTo>
                  <a:pt x="131373" y="42227"/>
                </a:lnTo>
                <a:lnTo>
                  <a:pt x="131373" y="38489"/>
                </a:lnTo>
                <a:close/>
                <a:moveTo>
                  <a:pt x="7114" y="42370"/>
                </a:moveTo>
                <a:lnTo>
                  <a:pt x="7114" y="46109"/>
                </a:lnTo>
                <a:lnTo>
                  <a:pt x="3376" y="46109"/>
                </a:lnTo>
                <a:lnTo>
                  <a:pt x="3376" y="42370"/>
                </a:lnTo>
                <a:close/>
                <a:moveTo>
                  <a:pt x="10993" y="42370"/>
                </a:moveTo>
                <a:lnTo>
                  <a:pt x="10993" y="46109"/>
                </a:lnTo>
                <a:lnTo>
                  <a:pt x="7256" y="46109"/>
                </a:lnTo>
                <a:lnTo>
                  <a:pt x="7256" y="42370"/>
                </a:lnTo>
                <a:close/>
                <a:moveTo>
                  <a:pt x="14873" y="42370"/>
                </a:moveTo>
                <a:lnTo>
                  <a:pt x="14873" y="46109"/>
                </a:lnTo>
                <a:lnTo>
                  <a:pt x="11135" y="46109"/>
                </a:lnTo>
                <a:lnTo>
                  <a:pt x="11135" y="42370"/>
                </a:lnTo>
                <a:close/>
                <a:moveTo>
                  <a:pt x="18752" y="42370"/>
                </a:moveTo>
                <a:lnTo>
                  <a:pt x="18752" y="46109"/>
                </a:lnTo>
                <a:lnTo>
                  <a:pt x="15015" y="46109"/>
                </a:lnTo>
                <a:lnTo>
                  <a:pt x="15015" y="42370"/>
                </a:lnTo>
                <a:close/>
                <a:moveTo>
                  <a:pt x="22632" y="42370"/>
                </a:moveTo>
                <a:lnTo>
                  <a:pt x="22632" y="46109"/>
                </a:lnTo>
                <a:lnTo>
                  <a:pt x="18894" y="46109"/>
                </a:lnTo>
                <a:lnTo>
                  <a:pt x="18894" y="42370"/>
                </a:lnTo>
                <a:close/>
                <a:moveTo>
                  <a:pt x="26514" y="42370"/>
                </a:moveTo>
                <a:lnTo>
                  <a:pt x="26514" y="46109"/>
                </a:lnTo>
                <a:lnTo>
                  <a:pt x="22775" y="46109"/>
                </a:lnTo>
                <a:lnTo>
                  <a:pt x="22775" y="42370"/>
                </a:lnTo>
                <a:close/>
                <a:moveTo>
                  <a:pt x="30394" y="42370"/>
                </a:moveTo>
                <a:lnTo>
                  <a:pt x="30394" y="46109"/>
                </a:lnTo>
                <a:lnTo>
                  <a:pt x="26654" y="46109"/>
                </a:lnTo>
                <a:lnTo>
                  <a:pt x="26654" y="42370"/>
                </a:lnTo>
                <a:close/>
                <a:moveTo>
                  <a:pt x="34273" y="42370"/>
                </a:moveTo>
                <a:lnTo>
                  <a:pt x="34273" y="46109"/>
                </a:lnTo>
                <a:lnTo>
                  <a:pt x="30534" y="46109"/>
                </a:lnTo>
                <a:lnTo>
                  <a:pt x="30534" y="42370"/>
                </a:lnTo>
                <a:close/>
                <a:moveTo>
                  <a:pt x="38153" y="42370"/>
                </a:moveTo>
                <a:lnTo>
                  <a:pt x="38153" y="46109"/>
                </a:lnTo>
                <a:lnTo>
                  <a:pt x="34413" y="46109"/>
                </a:lnTo>
                <a:lnTo>
                  <a:pt x="34413" y="42370"/>
                </a:lnTo>
                <a:close/>
                <a:moveTo>
                  <a:pt x="42032" y="42370"/>
                </a:moveTo>
                <a:lnTo>
                  <a:pt x="42032" y="46109"/>
                </a:lnTo>
                <a:lnTo>
                  <a:pt x="38293" y="46109"/>
                </a:lnTo>
                <a:lnTo>
                  <a:pt x="38293" y="42370"/>
                </a:lnTo>
                <a:close/>
                <a:moveTo>
                  <a:pt x="45912" y="42370"/>
                </a:moveTo>
                <a:lnTo>
                  <a:pt x="45912" y="46109"/>
                </a:lnTo>
                <a:lnTo>
                  <a:pt x="42171" y="46109"/>
                </a:lnTo>
                <a:lnTo>
                  <a:pt x="42171" y="42370"/>
                </a:lnTo>
                <a:close/>
                <a:moveTo>
                  <a:pt x="49788" y="42370"/>
                </a:moveTo>
                <a:lnTo>
                  <a:pt x="49788" y="46109"/>
                </a:lnTo>
                <a:lnTo>
                  <a:pt x="46049" y="46109"/>
                </a:lnTo>
                <a:lnTo>
                  <a:pt x="46049" y="42370"/>
                </a:lnTo>
                <a:close/>
                <a:moveTo>
                  <a:pt x="53671" y="42370"/>
                </a:moveTo>
                <a:lnTo>
                  <a:pt x="53671" y="46109"/>
                </a:lnTo>
                <a:lnTo>
                  <a:pt x="49930" y="46109"/>
                </a:lnTo>
                <a:lnTo>
                  <a:pt x="49930" y="42370"/>
                </a:lnTo>
                <a:close/>
                <a:moveTo>
                  <a:pt x="57524" y="42370"/>
                </a:moveTo>
                <a:lnTo>
                  <a:pt x="57524" y="46109"/>
                </a:lnTo>
                <a:lnTo>
                  <a:pt x="53809" y="46109"/>
                </a:lnTo>
                <a:lnTo>
                  <a:pt x="53809" y="42370"/>
                </a:lnTo>
                <a:close/>
                <a:moveTo>
                  <a:pt x="61404" y="42370"/>
                </a:moveTo>
                <a:lnTo>
                  <a:pt x="61404" y="46109"/>
                </a:lnTo>
                <a:lnTo>
                  <a:pt x="57666" y="46109"/>
                </a:lnTo>
                <a:lnTo>
                  <a:pt x="57666" y="42370"/>
                </a:lnTo>
                <a:close/>
                <a:moveTo>
                  <a:pt x="65283" y="42370"/>
                </a:moveTo>
                <a:lnTo>
                  <a:pt x="65283" y="46109"/>
                </a:lnTo>
                <a:lnTo>
                  <a:pt x="61545" y="46109"/>
                </a:lnTo>
                <a:lnTo>
                  <a:pt x="61545" y="42370"/>
                </a:lnTo>
                <a:close/>
                <a:moveTo>
                  <a:pt x="69163" y="42370"/>
                </a:moveTo>
                <a:lnTo>
                  <a:pt x="69163" y="46109"/>
                </a:lnTo>
                <a:lnTo>
                  <a:pt x="65425" y="46109"/>
                </a:lnTo>
                <a:lnTo>
                  <a:pt x="65425" y="42370"/>
                </a:lnTo>
                <a:close/>
                <a:moveTo>
                  <a:pt x="73042" y="42370"/>
                </a:moveTo>
                <a:lnTo>
                  <a:pt x="73042" y="46109"/>
                </a:lnTo>
                <a:lnTo>
                  <a:pt x="69304" y="46109"/>
                </a:lnTo>
                <a:lnTo>
                  <a:pt x="69304" y="42370"/>
                </a:lnTo>
                <a:close/>
                <a:moveTo>
                  <a:pt x="76922" y="42370"/>
                </a:moveTo>
                <a:lnTo>
                  <a:pt x="76922" y="46109"/>
                </a:lnTo>
                <a:lnTo>
                  <a:pt x="73182" y="46109"/>
                </a:lnTo>
                <a:lnTo>
                  <a:pt x="73182" y="42370"/>
                </a:lnTo>
                <a:close/>
                <a:moveTo>
                  <a:pt x="80801" y="42370"/>
                </a:moveTo>
                <a:lnTo>
                  <a:pt x="80801" y="46109"/>
                </a:lnTo>
                <a:lnTo>
                  <a:pt x="77063" y="46109"/>
                </a:lnTo>
                <a:lnTo>
                  <a:pt x="77063" y="42370"/>
                </a:lnTo>
                <a:close/>
                <a:moveTo>
                  <a:pt x="84681" y="42370"/>
                </a:moveTo>
                <a:lnTo>
                  <a:pt x="84681" y="46109"/>
                </a:lnTo>
                <a:lnTo>
                  <a:pt x="80943" y="46109"/>
                </a:lnTo>
                <a:lnTo>
                  <a:pt x="80943" y="42370"/>
                </a:lnTo>
                <a:close/>
                <a:moveTo>
                  <a:pt x="88560" y="42370"/>
                </a:moveTo>
                <a:lnTo>
                  <a:pt x="88560" y="46109"/>
                </a:lnTo>
                <a:lnTo>
                  <a:pt x="84822" y="46109"/>
                </a:lnTo>
                <a:lnTo>
                  <a:pt x="84822" y="42370"/>
                </a:lnTo>
                <a:close/>
                <a:moveTo>
                  <a:pt x="92440" y="42370"/>
                </a:moveTo>
                <a:lnTo>
                  <a:pt x="92440" y="46109"/>
                </a:lnTo>
                <a:lnTo>
                  <a:pt x="88702" y="46109"/>
                </a:lnTo>
                <a:lnTo>
                  <a:pt x="88702" y="42370"/>
                </a:lnTo>
                <a:close/>
                <a:moveTo>
                  <a:pt x="96319" y="42370"/>
                </a:moveTo>
                <a:lnTo>
                  <a:pt x="96319" y="46109"/>
                </a:lnTo>
                <a:lnTo>
                  <a:pt x="92581" y="46109"/>
                </a:lnTo>
                <a:lnTo>
                  <a:pt x="92581" y="42370"/>
                </a:lnTo>
                <a:close/>
                <a:moveTo>
                  <a:pt x="100199" y="42370"/>
                </a:moveTo>
                <a:lnTo>
                  <a:pt x="100199" y="46109"/>
                </a:lnTo>
                <a:lnTo>
                  <a:pt x="96461" y="46109"/>
                </a:lnTo>
                <a:lnTo>
                  <a:pt x="96461" y="42370"/>
                </a:lnTo>
                <a:close/>
                <a:moveTo>
                  <a:pt x="104078" y="42370"/>
                </a:moveTo>
                <a:lnTo>
                  <a:pt x="104078" y="46109"/>
                </a:lnTo>
                <a:lnTo>
                  <a:pt x="100340" y="46109"/>
                </a:lnTo>
                <a:lnTo>
                  <a:pt x="100340" y="42370"/>
                </a:lnTo>
                <a:close/>
                <a:moveTo>
                  <a:pt x="107958" y="42370"/>
                </a:moveTo>
                <a:lnTo>
                  <a:pt x="107958" y="46109"/>
                </a:lnTo>
                <a:lnTo>
                  <a:pt x="104220" y="46109"/>
                </a:lnTo>
                <a:lnTo>
                  <a:pt x="104220" y="42370"/>
                </a:lnTo>
                <a:close/>
                <a:moveTo>
                  <a:pt x="111837" y="42370"/>
                </a:moveTo>
                <a:lnTo>
                  <a:pt x="111837" y="46109"/>
                </a:lnTo>
                <a:lnTo>
                  <a:pt x="108099" y="46109"/>
                </a:lnTo>
                <a:lnTo>
                  <a:pt x="108099" y="42370"/>
                </a:lnTo>
                <a:close/>
                <a:moveTo>
                  <a:pt x="115717" y="42370"/>
                </a:moveTo>
                <a:lnTo>
                  <a:pt x="115717" y="46109"/>
                </a:lnTo>
                <a:lnTo>
                  <a:pt x="111979" y="46109"/>
                </a:lnTo>
                <a:lnTo>
                  <a:pt x="111979" y="42370"/>
                </a:lnTo>
                <a:close/>
                <a:moveTo>
                  <a:pt x="119596" y="42370"/>
                </a:moveTo>
                <a:lnTo>
                  <a:pt x="119596" y="46109"/>
                </a:lnTo>
                <a:lnTo>
                  <a:pt x="115855" y="46109"/>
                </a:lnTo>
                <a:lnTo>
                  <a:pt x="115855" y="42370"/>
                </a:lnTo>
                <a:close/>
                <a:moveTo>
                  <a:pt x="123476" y="42370"/>
                </a:moveTo>
                <a:lnTo>
                  <a:pt x="123476" y="46109"/>
                </a:lnTo>
                <a:lnTo>
                  <a:pt x="119735" y="46109"/>
                </a:lnTo>
                <a:lnTo>
                  <a:pt x="119735" y="42370"/>
                </a:lnTo>
                <a:close/>
                <a:moveTo>
                  <a:pt x="127355" y="42370"/>
                </a:moveTo>
                <a:lnTo>
                  <a:pt x="127355" y="46109"/>
                </a:lnTo>
                <a:lnTo>
                  <a:pt x="123614" y="46109"/>
                </a:lnTo>
                <a:lnTo>
                  <a:pt x="123614" y="42370"/>
                </a:lnTo>
                <a:close/>
                <a:moveTo>
                  <a:pt x="131235" y="42370"/>
                </a:moveTo>
                <a:lnTo>
                  <a:pt x="131235" y="46109"/>
                </a:lnTo>
                <a:lnTo>
                  <a:pt x="127494" y="46109"/>
                </a:lnTo>
                <a:lnTo>
                  <a:pt x="127494" y="42370"/>
                </a:lnTo>
                <a:close/>
                <a:moveTo>
                  <a:pt x="135114" y="42370"/>
                </a:moveTo>
                <a:lnTo>
                  <a:pt x="135114" y="46109"/>
                </a:lnTo>
                <a:lnTo>
                  <a:pt x="131373" y="46109"/>
                </a:lnTo>
                <a:lnTo>
                  <a:pt x="131373" y="42370"/>
                </a:lnTo>
                <a:close/>
                <a:moveTo>
                  <a:pt x="7114" y="46249"/>
                </a:moveTo>
                <a:lnTo>
                  <a:pt x="7114" y="49989"/>
                </a:lnTo>
                <a:lnTo>
                  <a:pt x="3376" y="49989"/>
                </a:lnTo>
                <a:lnTo>
                  <a:pt x="3376" y="46249"/>
                </a:lnTo>
                <a:close/>
                <a:moveTo>
                  <a:pt x="10993" y="46249"/>
                </a:moveTo>
                <a:lnTo>
                  <a:pt x="10993" y="49989"/>
                </a:lnTo>
                <a:lnTo>
                  <a:pt x="7256" y="49989"/>
                </a:lnTo>
                <a:lnTo>
                  <a:pt x="7256" y="46249"/>
                </a:lnTo>
                <a:close/>
                <a:moveTo>
                  <a:pt x="14873" y="46249"/>
                </a:moveTo>
                <a:lnTo>
                  <a:pt x="14873" y="49989"/>
                </a:lnTo>
                <a:lnTo>
                  <a:pt x="11135" y="49989"/>
                </a:lnTo>
                <a:lnTo>
                  <a:pt x="11135" y="46249"/>
                </a:lnTo>
                <a:close/>
                <a:moveTo>
                  <a:pt x="18752" y="46249"/>
                </a:moveTo>
                <a:lnTo>
                  <a:pt x="18752" y="49989"/>
                </a:lnTo>
                <a:lnTo>
                  <a:pt x="15015" y="49989"/>
                </a:lnTo>
                <a:lnTo>
                  <a:pt x="15015" y="46249"/>
                </a:lnTo>
                <a:close/>
                <a:moveTo>
                  <a:pt x="22632" y="46249"/>
                </a:moveTo>
                <a:lnTo>
                  <a:pt x="22632" y="49989"/>
                </a:lnTo>
                <a:lnTo>
                  <a:pt x="18894" y="49989"/>
                </a:lnTo>
                <a:lnTo>
                  <a:pt x="18894" y="46249"/>
                </a:lnTo>
                <a:close/>
                <a:moveTo>
                  <a:pt x="26514" y="46249"/>
                </a:moveTo>
                <a:lnTo>
                  <a:pt x="26514" y="49989"/>
                </a:lnTo>
                <a:lnTo>
                  <a:pt x="22775" y="49989"/>
                </a:lnTo>
                <a:lnTo>
                  <a:pt x="22775" y="46249"/>
                </a:lnTo>
                <a:close/>
                <a:moveTo>
                  <a:pt x="30394" y="46249"/>
                </a:moveTo>
                <a:lnTo>
                  <a:pt x="30394" y="49989"/>
                </a:lnTo>
                <a:lnTo>
                  <a:pt x="26654" y="49989"/>
                </a:lnTo>
                <a:lnTo>
                  <a:pt x="26654" y="46249"/>
                </a:lnTo>
                <a:close/>
                <a:moveTo>
                  <a:pt x="34273" y="46249"/>
                </a:moveTo>
                <a:lnTo>
                  <a:pt x="34273" y="49989"/>
                </a:lnTo>
                <a:lnTo>
                  <a:pt x="30534" y="49989"/>
                </a:lnTo>
                <a:lnTo>
                  <a:pt x="30534" y="46249"/>
                </a:lnTo>
                <a:close/>
                <a:moveTo>
                  <a:pt x="38153" y="46249"/>
                </a:moveTo>
                <a:lnTo>
                  <a:pt x="38153" y="49989"/>
                </a:lnTo>
                <a:lnTo>
                  <a:pt x="34413" y="49989"/>
                </a:lnTo>
                <a:lnTo>
                  <a:pt x="34413" y="46249"/>
                </a:lnTo>
                <a:close/>
                <a:moveTo>
                  <a:pt x="42032" y="46249"/>
                </a:moveTo>
                <a:lnTo>
                  <a:pt x="42032" y="49989"/>
                </a:lnTo>
                <a:lnTo>
                  <a:pt x="38293" y="49989"/>
                </a:lnTo>
                <a:lnTo>
                  <a:pt x="38293" y="46249"/>
                </a:lnTo>
                <a:close/>
                <a:moveTo>
                  <a:pt x="45912" y="46249"/>
                </a:moveTo>
                <a:lnTo>
                  <a:pt x="45912" y="49989"/>
                </a:lnTo>
                <a:lnTo>
                  <a:pt x="42171" y="49989"/>
                </a:lnTo>
                <a:lnTo>
                  <a:pt x="42171" y="46249"/>
                </a:lnTo>
                <a:close/>
                <a:moveTo>
                  <a:pt x="49788" y="46249"/>
                </a:moveTo>
                <a:lnTo>
                  <a:pt x="49788" y="49989"/>
                </a:lnTo>
                <a:lnTo>
                  <a:pt x="46049" y="49989"/>
                </a:lnTo>
                <a:lnTo>
                  <a:pt x="46049" y="46249"/>
                </a:lnTo>
                <a:close/>
                <a:moveTo>
                  <a:pt x="53671" y="46249"/>
                </a:moveTo>
                <a:lnTo>
                  <a:pt x="53671" y="49989"/>
                </a:lnTo>
                <a:lnTo>
                  <a:pt x="49930" y="49989"/>
                </a:lnTo>
                <a:lnTo>
                  <a:pt x="49930" y="46249"/>
                </a:lnTo>
                <a:close/>
                <a:moveTo>
                  <a:pt x="57524" y="46249"/>
                </a:moveTo>
                <a:lnTo>
                  <a:pt x="57524" y="49989"/>
                </a:lnTo>
                <a:lnTo>
                  <a:pt x="53809" y="49989"/>
                </a:lnTo>
                <a:lnTo>
                  <a:pt x="53809" y="46249"/>
                </a:lnTo>
                <a:close/>
                <a:moveTo>
                  <a:pt x="61404" y="46249"/>
                </a:moveTo>
                <a:lnTo>
                  <a:pt x="61404" y="49989"/>
                </a:lnTo>
                <a:lnTo>
                  <a:pt x="57666" y="49989"/>
                </a:lnTo>
                <a:lnTo>
                  <a:pt x="57666" y="46249"/>
                </a:lnTo>
                <a:close/>
                <a:moveTo>
                  <a:pt x="65283" y="46249"/>
                </a:moveTo>
                <a:lnTo>
                  <a:pt x="65283" y="49989"/>
                </a:lnTo>
                <a:lnTo>
                  <a:pt x="61545" y="49989"/>
                </a:lnTo>
                <a:lnTo>
                  <a:pt x="61545" y="46249"/>
                </a:lnTo>
                <a:close/>
                <a:moveTo>
                  <a:pt x="69163" y="46249"/>
                </a:moveTo>
                <a:lnTo>
                  <a:pt x="69163" y="49989"/>
                </a:lnTo>
                <a:lnTo>
                  <a:pt x="65425" y="49989"/>
                </a:lnTo>
                <a:lnTo>
                  <a:pt x="65425" y="46249"/>
                </a:lnTo>
                <a:close/>
                <a:moveTo>
                  <a:pt x="73042" y="46249"/>
                </a:moveTo>
                <a:lnTo>
                  <a:pt x="73042" y="49989"/>
                </a:lnTo>
                <a:lnTo>
                  <a:pt x="69304" y="49989"/>
                </a:lnTo>
                <a:lnTo>
                  <a:pt x="69304" y="46249"/>
                </a:lnTo>
                <a:close/>
                <a:moveTo>
                  <a:pt x="76922" y="46249"/>
                </a:moveTo>
                <a:lnTo>
                  <a:pt x="76922" y="49989"/>
                </a:lnTo>
                <a:lnTo>
                  <a:pt x="73182" y="49989"/>
                </a:lnTo>
                <a:lnTo>
                  <a:pt x="73182" y="46249"/>
                </a:lnTo>
                <a:close/>
                <a:moveTo>
                  <a:pt x="80801" y="46249"/>
                </a:moveTo>
                <a:lnTo>
                  <a:pt x="80801" y="49989"/>
                </a:lnTo>
                <a:lnTo>
                  <a:pt x="77063" y="49989"/>
                </a:lnTo>
                <a:lnTo>
                  <a:pt x="77063" y="46249"/>
                </a:lnTo>
                <a:close/>
                <a:moveTo>
                  <a:pt x="84681" y="46249"/>
                </a:moveTo>
                <a:lnTo>
                  <a:pt x="84681" y="49989"/>
                </a:lnTo>
                <a:lnTo>
                  <a:pt x="80943" y="49989"/>
                </a:lnTo>
                <a:lnTo>
                  <a:pt x="80943" y="46249"/>
                </a:lnTo>
                <a:close/>
                <a:moveTo>
                  <a:pt x="88560" y="46249"/>
                </a:moveTo>
                <a:lnTo>
                  <a:pt x="88560" y="49989"/>
                </a:lnTo>
                <a:lnTo>
                  <a:pt x="84822" y="49989"/>
                </a:lnTo>
                <a:lnTo>
                  <a:pt x="84822" y="46249"/>
                </a:lnTo>
                <a:close/>
                <a:moveTo>
                  <a:pt x="92440" y="46249"/>
                </a:moveTo>
                <a:lnTo>
                  <a:pt x="92440" y="49989"/>
                </a:lnTo>
                <a:lnTo>
                  <a:pt x="88702" y="49989"/>
                </a:lnTo>
                <a:lnTo>
                  <a:pt x="88702" y="46249"/>
                </a:lnTo>
                <a:close/>
                <a:moveTo>
                  <a:pt x="96319" y="46249"/>
                </a:moveTo>
                <a:lnTo>
                  <a:pt x="96319" y="49989"/>
                </a:lnTo>
                <a:lnTo>
                  <a:pt x="92581" y="49989"/>
                </a:lnTo>
                <a:lnTo>
                  <a:pt x="92581" y="46249"/>
                </a:lnTo>
                <a:close/>
                <a:moveTo>
                  <a:pt x="100199" y="46249"/>
                </a:moveTo>
                <a:lnTo>
                  <a:pt x="100199" y="49989"/>
                </a:lnTo>
                <a:lnTo>
                  <a:pt x="96461" y="49989"/>
                </a:lnTo>
                <a:lnTo>
                  <a:pt x="96461" y="46249"/>
                </a:lnTo>
                <a:close/>
                <a:moveTo>
                  <a:pt x="104078" y="46249"/>
                </a:moveTo>
                <a:lnTo>
                  <a:pt x="104078" y="49989"/>
                </a:lnTo>
                <a:lnTo>
                  <a:pt x="100340" y="49989"/>
                </a:lnTo>
                <a:lnTo>
                  <a:pt x="100340" y="46249"/>
                </a:lnTo>
                <a:close/>
                <a:moveTo>
                  <a:pt x="107958" y="46249"/>
                </a:moveTo>
                <a:lnTo>
                  <a:pt x="107958" y="49989"/>
                </a:lnTo>
                <a:lnTo>
                  <a:pt x="104220" y="49989"/>
                </a:lnTo>
                <a:lnTo>
                  <a:pt x="104220" y="46249"/>
                </a:lnTo>
                <a:close/>
                <a:moveTo>
                  <a:pt x="111837" y="46249"/>
                </a:moveTo>
                <a:lnTo>
                  <a:pt x="111837" y="49989"/>
                </a:lnTo>
                <a:lnTo>
                  <a:pt x="108099" y="49989"/>
                </a:lnTo>
                <a:lnTo>
                  <a:pt x="108099" y="46249"/>
                </a:lnTo>
                <a:close/>
                <a:moveTo>
                  <a:pt x="115717" y="46249"/>
                </a:moveTo>
                <a:lnTo>
                  <a:pt x="115717" y="49989"/>
                </a:lnTo>
                <a:lnTo>
                  <a:pt x="111979" y="49989"/>
                </a:lnTo>
                <a:lnTo>
                  <a:pt x="111979" y="46249"/>
                </a:lnTo>
                <a:close/>
                <a:moveTo>
                  <a:pt x="119596" y="46249"/>
                </a:moveTo>
                <a:lnTo>
                  <a:pt x="119596" y="49989"/>
                </a:lnTo>
                <a:lnTo>
                  <a:pt x="115855" y="49989"/>
                </a:lnTo>
                <a:lnTo>
                  <a:pt x="115855" y="46249"/>
                </a:lnTo>
                <a:close/>
                <a:moveTo>
                  <a:pt x="123476" y="46249"/>
                </a:moveTo>
                <a:lnTo>
                  <a:pt x="123476" y="49989"/>
                </a:lnTo>
                <a:lnTo>
                  <a:pt x="119735" y="49989"/>
                </a:lnTo>
                <a:lnTo>
                  <a:pt x="119735" y="46249"/>
                </a:lnTo>
                <a:close/>
                <a:moveTo>
                  <a:pt x="127355" y="46249"/>
                </a:moveTo>
                <a:lnTo>
                  <a:pt x="127355" y="49989"/>
                </a:lnTo>
                <a:lnTo>
                  <a:pt x="123614" y="49989"/>
                </a:lnTo>
                <a:lnTo>
                  <a:pt x="123614" y="46249"/>
                </a:lnTo>
                <a:close/>
                <a:moveTo>
                  <a:pt x="131235" y="46249"/>
                </a:moveTo>
                <a:lnTo>
                  <a:pt x="131235" y="49989"/>
                </a:lnTo>
                <a:lnTo>
                  <a:pt x="127494" y="49989"/>
                </a:lnTo>
                <a:lnTo>
                  <a:pt x="127494" y="46249"/>
                </a:lnTo>
                <a:close/>
                <a:moveTo>
                  <a:pt x="135114" y="46249"/>
                </a:moveTo>
                <a:lnTo>
                  <a:pt x="135114" y="49989"/>
                </a:lnTo>
                <a:lnTo>
                  <a:pt x="131373" y="49989"/>
                </a:lnTo>
                <a:lnTo>
                  <a:pt x="131373" y="46249"/>
                </a:lnTo>
                <a:close/>
                <a:moveTo>
                  <a:pt x="7114" y="50129"/>
                </a:moveTo>
                <a:lnTo>
                  <a:pt x="7114" y="53868"/>
                </a:lnTo>
                <a:lnTo>
                  <a:pt x="3376" y="53868"/>
                </a:lnTo>
                <a:lnTo>
                  <a:pt x="3376" y="50129"/>
                </a:lnTo>
                <a:close/>
                <a:moveTo>
                  <a:pt x="10993" y="50129"/>
                </a:moveTo>
                <a:lnTo>
                  <a:pt x="10993" y="53868"/>
                </a:lnTo>
                <a:lnTo>
                  <a:pt x="7256" y="53868"/>
                </a:lnTo>
                <a:lnTo>
                  <a:pt x="7256" y="50129"/>
                </a:lnTo>
                <a:close/>
                <a:moveTo>
                  <a:pt x="14873" y="50129"/>
                </a:moveTo>
                <a:lnTo>
                  <a:pt x="14873" y="53868"/>
                </a:lnTo>
                <a:lnTo>
                  <a:pt x="11135" y="53868"/>
                </a:lnTo>
                <a:lnTo>
                  <a:pt x="11135" y="50129"/>
                </a:lnTo>
                <a:close/>
                <a:moveTo>
                  <a:pt x="18752" y="50129"/>
                </a:moveTo>
                <a:lnTo>
                  <a:pt x="18752" y="53868"/>
                </a:lnTo>
                <a:lnTo>
                  <a:pt x="15015" y="53868"/>
                </a:lnTo>
                <a:lnTo>
                  <a:pt x="15015" y="50129"/>
                </a:lnTo>
                <a:close/>
                <a:moveTo>
                  <a:pt x="22632" y="50129"/>
                </a:moveTo>
                <a:lnTo>
                  <a:pt x="22632" y="53868"/>
                </a:lnTo>
                <a:lnTo>
                  <a:pt x="18894" y="53868"/>
                </a:lnTo>
                <a:lnTo>
                  <a:pt x="18894" y="50129"/>
                </a:lnTo>
                <a:close/>
                <a:moveTo>
                  <a:pt x="26514" y="50129"/>
                </a:moveTo>
                <a:lnTo>
                  <a:pt x="26514" y="53868"/>
                </a:lnTo>
                <a:lnTo>
                  <a:pt x="22775" y="53868"/>
                </a:lnTo>
                <a:lnTo>
                  <a:pt x="22775" y="50129"/>
                </a:lnTo>
                <a:close/>
                <a:moveTo>
                  <a:pt x="30394" y="50129"/>
                </a:moveTo>
                <a:lnTo>
                  <a:pt x="30394" y="53868"/>
                </a:lnTo>
                <a:lnTo>
                  <a:pt x="26654" y="53868"/>
                </a:lnTo>
                <a:lnTo>
                  <a:pt x="26654" y="50129"/>
                </a:lnTo>
                <a:close/>
                <a:moveTo>
                  <a:pt x="34273" y="50129"/>
                </a:moveTo>
                <a:lnTo>
                  <a:pt x="34273" y="53868"/>
                </a:lnTo>
                <a:lnTo>
                  <a:pt x="30534" y="53868"/>
                </a:lnTo>
                <a:lnTo>
                  <a:pt x="30534" y="50129"/>
                </a:lnTo>
                <a:close/>
                <a:moveTo>
                  <a:pt x="38153" y="50129"/>
                </a:moveTo>
                <a:lnTo>
                  <a:pt x="38153" y="53868"/>
                </a:lnTo>
                <a:lnTo>
                  <a:pt x="34413" y="53868"/>
                </a:lnTo>
                <a:lnTo>
                  <a:pt x="34413" y="50129"/>
                </a:lnTo>
                <a:close/>
                <a:moveTo>
                  <a:pt x="42032" y="50129"/>
                </a:moveTo>
                <a:lnTo>
                  <a:pt x="42032" y="53868"/>
                </a:lnTo>
                <a:lnTo>
                  <a:pt x="38293" y="53868"/>
                </a:lnTo>
                <a:lnTo>
                  <a:pt x="38293" y="50129"/>
                </a:lnTo>
                <a:close/>
                <a:moveTo>
                  <a:pt x="45912" y="50129"/>
                </a:moveTo>
                <a:lnTo>
                  <a:pt x="45912" y="53868"/>
                </a:lnTo>
                <a:lnTo>
                  <a:pt x="42171" y="53868"/>
                </a:lnTo>
                <a:lnTo>
                  <a:pt x="42171" y="50129"/>
                </a:lnTo>
                <a:close/>
                <a:moveTo>
                  <a:pt x="49788" y="50129"/>
                </a:moveTo>
                <a:lnTo>
                  <a:pt x="49788" y="53868"/>
                </a:lnTo>
                <a:lnTo>
                  <a:pt x="46049" y="53868"/>
                </a:lnTo>
                <a:lnTo>
                  <a:pt x="46049" y="50129"/>
                </a:lnTo>
                <a:close/>
                <a:moveTo>
                  <a:pt x="53671" y="50129"/>
                </a:moveTo>
                <a:lnTo>
                  <a:pt x="53671" y="53868"/>
                </a:lnTo>
                <a:lnTo>
                  <a:pt x="49930" y="53868"/>
                </a:lnTo>
                <a:lnTo>
                  <a:pt x="49930" y="50129"/>
                </a:lnTo>
                <a:close/>
                <a:moveTo>
                  <a:pt x="57524" y="50129"/>
                </a:moveTo>
                <a:lnTo>
                  <a:pt x="57524" y="53868"/>
                </a:lnTo>
                <a:lnTo>
                  <a:pt x="53809" y="53868"/>
                </a:lnTo>
                <a:lnTo>
                  <a:pt x="53809" y="50129"/>
                </a:lnTo>
                <a:close/>
                <a:moveTo>
                  <a:pt x="61404" y="50129"/>
                </a:moveTo>
                <a:lnTo>
                  <a:pt x="61404" y="53868"/>
                </a:lnTo>
                <a:lnTo>
                  <a:pt x="57666" y="53868"/>
                </a:lnTo>
                <a:lnTo>
                  <a:pt x="57666" y="50129"/>
                </a:lnTo>
                <a:close/>
                <a:moveTo>
                  <a:pt x="65283" y="50129"/>
                </a:moveTo>
                <a:lnTo>
                  <a:pt x="65283" y="53868"/>
                </a:lnTo>
                <a:lnTo>
                  <a:pt x="61545" y="53868"/>
                </a:lnTo>
                <a:lnTo>
                  <a:pt x="61545" y="50129"/>
                </a:lnTo>
                <a:close/>
                <a:moveTo>
                  <a:pt x="69163" y="50129"/>
                </a:moveTo>
                <a:lnTo>
                  <a:pt x="69163" y="53868"/>
                </a:lnTo>
                <a:lnTo>
                  <a:pt x="65425" y="53868"/>
                </a:lnTo>
                <a:lnTo>
                  <a:pt x="65425" y="50129"/>
                </a:lnTo>
                <a:close/>
                <a:moveTo>
                  <a:pt x="73042" y="50129"/>
                </a:moveTo>
                <a:lnTo>
                  <a:pt x="73042" y="53868"/>
                </a:lnTo>
                <a:lnTo>
                  <a:pt x="69304" y="53868"/>
                </a:lnTo>
                <a:lnTo>
                  <a:pt x="69304" y="50129"/>
                </a:lnTo>
                <a:close/>
                <a:moveTo>
                  <a:pt x="76922" y="50129"/>
                </a:moveTo>
                <a:lnTo>
                  <a:pt x="76922" y="53868"/>
                </a:lnTo>
                <a:lnTo>
                  <a:pt x="73182" y="53868"/>
                </a:lnTo>
                <a:lnTo>
                  <a:pt x="73182" y="50129"/>
                </a:lnTo>
                <a:close/>
                <a:moveTo>
                  <a:pt x="80801" y="50129"/>
                </a:moveTo>
                <a:lnTo>
                  <a:pt x="80801" y="53868"/>
                </a:lnTo>
                <a:lnTo>
                  <a:pt x="77063" y="53868"/>
                </a:lnTo>
                <a:lnTo>
                  <a:pt x="77063" y="50129"/>
                </a:lnTo>
                <a:close/>
                <a:moveTo>
                  <a:pt x="84681" y="50129"/>
                </a:moveTo>
                <a:lnTo>
                  <a:pt x="84681" y="53868"/>
                </a:lnTo>
                <a:lnTo>
                  <a:pt x="80943" y="53868"/>
                </a:lnTo>
                <a:lnTo>
                  <a:pt x="80943" y="50129"/>
                </a:lnTo>
                <a:close/>
                <a:moveTo>
                  <a:pt x="88560" y="50129"/>
                </a:moveTo>
                <a:lnTo>
                  <a:pt x="88560" y="53868"/>
                </a:lnTo>
                <a:lnTo>
                  <a:pt x="84822" y="53868"/>
                </a:lnTo>
                <a:lnTo>
                  <a:pt x="84822" y="50129"/>
                </a:lnTo>
                <a:close/>
                <a:moveTo>
                  <a:pt x="92440" y="50129"/>
                </a:moveTo>
                <a:lnTo>
                  <a:pt x="92440" y="53868"/>
                </a:lnTo>
                <a:lnTo>
                  <a:pt x="88702" y="53868"/>
                </a:lnTo>
                <a:lnTo>
                  <a:pt x="88702" y="50129"/>
                </a:lnTo>
                <a:close/>
                <a:moveTo>
                  <a:pt x="96319" y="50129"/>
                </a:moveTo>
                <a:lnTo>
                  <a:pt x="96319" y="53868"/>
                </a:lnTo>
                <a:lnTo>
                  <a:pt x="92581" y="53868"/>
                </a:lnTo>
                <a:lnTo>
                  <a:pt x="92581" y="50129"/>
                </a:lnTo>
                <a:close/>
                <a:moveTo>
                  <a:pt x="100199" y="50129"/>
                </a:moveTo>
                <a:lnTo>
                  <a:pt x="100199" y="53868"/>
                </a:lnTo>
                <a:lnTo>
                  <a:pt x="96461" y="53868"/>
                </a:lnTo>
                <a:lnTo>
                  <a:pt x="96461" y="50129"/>
                </a:lnTo>
                <a:close/>
                <a:moveTo>
                  <a:pt x="104078" y="50129"/>
                </a:moveTo>
                <a:lnTo>
                  <a:pt x="104078" y="53868"/>
                </a:lnTo>
                <a:lnTo>
                  <a:pt x="100340" y="53868"/>
                </a:lnTo>
                <a:lnTo>
                  <a:pt x="100340" y="50129"/>
                </a:lnTo>
                <a:close/>
                <a:moveTo>
                  <a:pt x="107958" y="50129"/>
                </a:moveTo>
                <a:lnTo>
                  <a:pt x="107958" y="53868"/>
                </a:lnTo>
                <a:lnTo>
                  <a:pt x="104220" y="53868"/>
                </a:lnTo>
                <a:lnTo>
                  <a:pt x="104220" y="50129"/>
                </a:lnTo>
                <a:close/>
                <a:moveTo>
                  <a:pt x="111837" y="50129"/>
                </a:moveTo>
                <a:lnTo>
                  <a:pt x="111837" y="53868"/>
                </a:lnTo>
                <a:lnTo>
                  <a:pt x="108099" y="53868"/>
                </a:lnTo>
                <a:lnTo>
                  <a:pt x="108099" y="50129"/>
                </a:lnTo>
                <a:close/>
                <a:moveTo>
                  <a:pt x="115717" y="50129"/>
                </a:moveTo>
                <a:lnTo>
                  <a:pt x="115717" y="53868"/>
                </a:lnTo>
                <a:lnTo>
                  <a:pt x="111979" y="53868"/>
                </a:lnTo>
                <a:lnTo>
                  <a:pt x="111979" y="50129"/>
                </a:lnTo>
                <a:close/>
                <a:moveTo>
                  <a:pt x="119596" y="50129"/>
                </a:moveTo>
                <a:lnTo>
                  <a:pt x="119596" y="53868"/>
                </a:lnTo>
                <a:lnTo>
                  <a:pt x="115855" y="53868"/>
                </a:lnTo>
                <a:lnTo>
                  <a:pt x="115855" y="50129"/>
                </a:lnTo>
                <a:close/>
                <a:moveTo>
                  <a:pt x="123476" y="50129"/>
                </a:moveTo>
                <a:lnTo>
                  <a:pt x="123476" y="53868"/>
                </a:lnTo>
                <a:lnTo>
                  <a:pt x="119735" y="53868"/>
                </a:lnTo>
                <a:lnTo>
                  <a:pt x="119735" y="50129"/>
                </a:lnTo>
                <a:close/>
                <a:moveTo>
                  <a:pt x="127355" y="50129"/>
                </a:moveTo>
                <a:lnTo>
                  <a:pt x="127355" y="53868"/>
                </a:lnTo>
                <a:lnTo>
                  <a:pt x="123614" y="53868"/>
                </a:lnTo>
                <a:lnTo>
                  <a:pt x="123614" y="50129"/>
                </a:lnTo>
                <a:close/>
                <a:moveTo>
                  <a:pt x="131235" y="50129"/>
                </a:moveTo>
                <a:lnTo>
                  <a:pt x="131235" y="53868"/>
                </a:lnTo>
                <a:lnTo>
                  <a:pt x="127494" y="53868"/>
                </a:lnTo>
                <a:lnTo>
                  <a:pt x="127494" y="50129"/>
                </a:lnTo>
                <a:close/>
                <a:moveTo>
                  <a:pt x="135114" y="50129"/>
                </a:moveTo>
                <a:lnTo>
                  <a:pt x="135114" y="53868"/>
                </a:lnTo>
                <a:lnTo>
                  <a:pt x="131373" y="53868"/>
                </a:lnTo>
                <a:lnTo>
                  <a:pt x="131373" y="50129"/>
                </a:lnTo>
                <a:close/>
                <a:moveTo>
                  <a:pt x="7114" y="54008"/>
                </a:moveTo>
                <a:lnTo>
                  <a:pt x="7114" y="57748"/>
                </a:lnTo>
                <a:lnTo>
                  <a:pt x="3376" y="57748"/>
                </a:lnTo>
                <a:lnTo>
                  <a:pt x="3376" y="54008"/>
                </a:lnTo>
                <a:close/>
                <a:moveTo>
                  <a:pt x="10993" y="54008"/>
                </a:moveTo>
                <a:lnTo>
                  <a:pt x="10993" y="57748"/>
                </a:lnTo>
                <a:lnTo>
                  <a:pt x="7256" y="57748"/>
                </a:lnTo>
                <a:lnTo>
                  <a:pt x="7256" y="54008"/>
                </a:lnTo>
                <a:close/>
                <a:moveTo>
                  <a:pt x="14873" y="54008"/>
                </a:moveTo>
                <a:lnTo>
                  <a:pt x="14873" y="57748"/>
                </a:lnTo>
                <a:lnTo>
                  <a:pt x="11135" y="57748"/>
                </a:lnTo>
                <a:lnTo>
                  <a:pt x="11135" y="54008"/>
                </a:lnTo>
                <a:close/>
                <a:moveTo>
                  <a:pt x="18752" y="54008"/>
                </a:moveTo>
                <a:lnTo>
                  <a:pt x="18752" y="57748"/>
                </a:lnTo>
                <a:lnTo>
                  <a:pt x="15015" y="57748"/>
                </a:lnTo>
                <a:lnTo>
                  <a:pt x="15015" y="54008"/>
                </a:lnTo>
                <a:close/>
                <a:moveTo>
                  <a:pt x="22632" y="54008"/>
                </a:moveTo>
                <a:lnTo>
                  <a:pt x="22632" y="57748"/>
                </a:lnTo>
                <a:lnTo>
                  <a:pt x="18894" y="57748"/>
                </a:lnTo>
                <a:lnTo>
                  <a:pt x="18894" y="54008"/>
                </a:lnTo>
                <a:close/>
                <a:moveTo>
                  <a:pt x="26514" y="54008"/>
                </a:moveTo>
                <a:lnTo>
                  <a:pt x="26514" y="57748"/>
                </a:lnTo>
                <a:lnTo>
                  <a:pt x="22775" y="57748"/>
                </a:lnTo>
                <a:lnTo>
                  <a:pt x="22775" y="54008"/>
                </a:lnTo>
                <a:close/>
                <a:moveTo>
                  <a:pt x="30394" y="54008"/>
                </a:moveTo>
                <a:lnTo>
                  <a:pt x="30394" y="57748"/>
                </a:lnTo>
                <a:lnTo>
                  <a:pt x="26654" y="57748"/>
                </a:lnTo>
                <a:lnTo>
                  <a:pt x="26654" y="54008"/>
                </a:lnTo>
                <a:close/>
                <a:moveTo>
                  <a:pt x="34273" y="54008"/>
                </a:moveTo>
                <a:lnTo>
                  <a:pt x="34273" y="57748"/>
                </a:lnTo>
                <a:lnTo>
                  <a:pt x="30534" y="57748"/>
                </a:lnTo>
                <a:lnTo>
                  <a:pt x="30534" y="54008"/>
                </a:lnTo>
                <a:close/>
                <a:moveTo>
                  <a:pt x="38153" y="54008"/>
                </a:moveTo>
                <a:lnTo>
                  <a:pt x="38153" y="57748"/>
                </a:lnTo>
                <a:lnTo>
                  <a:pt x="34413" y="57748"/>
                </a:lnTo>
                <a:lnTo>
                  <a:pt x="34413" y="54008"/>
                </a:lnTo>
                <a:close/>
                <a:moveTo>
                  <a:pt x="42032" y="54008"/>
                </a:moveTo>
                <a:lnTo>
                  <a:pt x="42032" y="57748"/>
                </a:lnTo>
                <a:lnTo>
                  <a:pt x="38293" y="57748"/>
                </a:lnTo>
                <a:lnTo>
                  <a:pt x="38293" y="54008"/>
                </a:lnTo>
                <a:close/>
                <a:moveTo>
                  <a:pt x="45912" y="54008"/>
                </a:moveTo>
                <a:lnTo>
                  <a:pt x="45912" y="57748"/>
                </a:lnTo>
                <a:lnTo>
                  <a:pt x="42171" y="57748"/>
                </a:lnTo>
                <a:lnTo>
                  <a:pt x="42171" y="54008"/>
                </a:lnTo>
                <a:close/>
                <a:moveTo>
                  <a:pt x="49788" y="54008"/>
                </a:moveTo>
                <a:lnTo>
                  <a:pt x="49788" y="57748"/>
                </a:lnTo>
                <a:lnTo>
                  <a:pt x="46049" y="57748"/>
                </a:lnTo>
                <a:lnTo>
                  <a:pt x="46049" y="54008"/>
                </a:lnTo>
                <a:close/>
                <a:moveTo>
                  <a:pt x="53671" y="54008"/>
                </a:moveTo>
                <a:lnTo>
                  <a:pt x="53671" y="57748"/>
                </a:lnTo>
                <a:lnTo>
                  <a:pt x="49930" y="57748"/>
                </a:lnTo>
                <a:lnTo>
                  <a:pt x="49930" y="54008"/>
                </a:lnTo>
                <a:close/>
                <a:moveTo>
                  <a:pt x="57524" y="54008"/>
                </a:moveTo>
                <a:lnTo>
                  <a:pt x="57524" y="57748"/>
                </a:lnTo>
                <a:lnTo>
                  <a:pt x="53809" y="57748"/>
                </a:lnTo>
                <a:lnTo>
                  <a:pt x="53809" y="54008"/>
                </a:lnTo>
                <a:close/>
                <a:moveTo>
                  <a:pt x="61404" y="54008"/>
                </a:moveTo>
                <a:lnTo>
                  <a:pt x="61404" y="57748"/>
                </a:lnTo>
                <a:lnTo>
                  <a:pt x="57666" y="57748"/>
                </a:lnTo>
                <a:lnTo>
                  <a:pt x="57666" y="54008"/>
                </a:lnTo>
                <a:close/>
                <a:moveTo>
                  <a:pt x="65283" y="54008"/>
                </a:moveTo>
                <a:lnTo>
                  <a:pt x="65283" y="57748"/>
                </a:lnTo>
                <a:lnTo>
                  <a:pt x="61545" y="57748"/>
                </a:lnTo>
                <a:lnTo>
                  <a:pt x="61545" y="54008"/>
                </a:lnTo>
                <a:close/>
                <a:moveTo>
                  <a:pt x="69163" y="54008"/>
                </a:moveTo>
                <a:lnTo>
                  <a:pt x="69163" y="57748"/>
                </a:lnTo>
                <a:lnTo>
                  <a:pt x="65425" y="57748"/>
                </a:lnTo>
                <a:lnTo>
                  <a:pt x="65425" y="54008"/>
                </a:lnTo>
                <a:close/>
                <a:moveTo>
                  <a:pt x="73042" y="54008"/>
                </a:moveTo>
                <a:lnTo>
                  <a:pt x="73042" y="57748"/>
                </a:lnTo>
                <a:lnTo>
                  <a:pt x="69304" y="57748"/>
                </a:lnTo>
                <a:lnTo>
                  <a:pt x="69304" y="54008"/>
                </a:lnTo>
                <a:close/>
                <a:moveTo>
                  <a:pt x="76922" y="54008"/>
                </a:moveTo>
                <a:lnTo>
                  <a:pt x="76922" y="57748"/>
                </a:lnTo>
                <a:lnTo>
                  <a:pt x="73182" y="57748"/>
                </a:lnTo>
                <a:lnTo>
                  <a:pt x="73182" y="54008"/>
                </a:lnTo>
                <a:close/>
                <a:moveTo>
                  <a:pt x="80801" y="54008"/>
                </a:moveTo>
                <a:lnTo>
                  <a:pt x="80801" y="57748"/>
                </a:lnTo>
                <a:lnTo>
                  <a:pt x="77063" y="57748"/>
                </a:lnTo>
                <a:lnTo>
                  <a:pt x="77063" y="54008"/>
                </a:lnTo>
                <a:close/>
                <a:moveTo>
                  <a:pt x="84681" y="54008"/>
                </a:moveTo>
                <a:lnTo>
                  <a:pt x="84681" y="57748"/>
                </a:lnTo>
                <a:lnTo>
                  <a:pt x="80943" y="57748"/>
                </a:lnTo>
                <a:lnTo>
                  <a:pt x="80943" y="54008"/>
                </a:lnTo>
                <a:close/>
                <a:moveTo>
                  <a:pt x="88560" y="54008"/>
                </a:moveTo>
                <a:lnTo>
                  <a:pt x="88560" y="57748"/>
                </a:lnTo>
                <a:lnTo>
                  <a:pt x="84822" y="57748"/>
                </a:lnTo>
                <a:lnTo>
                  <a:pt x="84822" y="54008"/>
                </a:lnTo>
                <a:close/>
                <a:moveTo>
                  <a:pt x="92440" y="54008"/>
                </a:moveTo>
                <a:lnTo>
                  <a:pt x="92440" y="57748"/>
                </a:lnTo>
                <a:lnTo>
                  <a:pt x="88702" y="57748"/>
                </a:lnTo>
                <a:lnTo>
                  <a:pt x="88702" y="54008"/>
                </a:lnTo>
                <a:close/>
                <a:moveTo>
                  <a:pt x="96319" y="54008"/>
                </a:moveTo>
                <a:lnTo>
                  <a:pt x="96319" y="57748"/>
                </a:lnTo>
                <a:lnTo>
                  <a:pt x="92581" y="57748"/>
                </a:lnTo>
                <a:lnTo>
                  <a:pt x="92581" y="54008"/>
                </a:lnTo>
                <a:close/>
                <a:moveTo>
                  <a:pt x="100199" y="54008"/>
                </a:moveTo>
                <a:lnTo>
                  <a:pt x="100199" y="57748"/>
                </a:lnTo>
                <a:lnTo>
                  <a:pt x="96461" y="57748"/>
                </a:lnTo>
                <a:lnTo>
                  <a:pt x="96461" y="54008"/>
                </a:lnTo>
                <a:close/>
                <a:moveTo>
                  <a:pt x="104078" y="54008"/>
                </a:moveTo>
                <a:lnTo>
                  <a:pt x="104078" y="57748"/>
                </a:lnTo>
                <a:lnTo>
                  <a:pt x="100340" y="57748"/>
                </a:lnTo>
                <a:lnTo>
                  <a:pt x="100340" y="54008"/>
                </a:lnTo>
                <a:close/>
                <a:moveTo>
                  <a:pt x="107958" y="54008"/>
                </a:moveTo>
                <a:lnTo>
                  <a:pt x="107958" y="57748"/>
                </a:lnTo>
                <a:lnTo>
                  <a:pt x="104220" y="57748"/>
                </a:lnTo>
                <a:lnTo>
                  <a:pt x="104220" y="54008"/>
                </a:lnTo>
                <a:close/>
                <a:moveTo>
                  <a:pt x="111837" y="54008"/>
                </a:moveTo>
                <a:lnTo>
                  <a:pt x="111837" y="57748"/>
                </a:lnTo>
                <a:lnTo>
                  <a:pt x="108099" y="57748"/>
                </a:lnTo>
                <a:lnTo>
                  <a:pt x="108099" y="54008"/>
                </a:lnTo>
                <a:close/>
                <a:moveTo>
                  <a:pt x="115717" y="54008"/>
                </a:moveTo>
                <a:lnTo>
                  <a:pt x="115717" y="57748"/>
                </a:lnTo>
                <a:lnTo>
                  <a:pt x="111979" y="57748"/>
                </a:lnTo>
                <a:lnTo>
                  <a:pt x="111979" y="54008"/>
                </a:lnTo>
                <a:close/>
                <a:moveTo>
                  <a:pt x="119596" y="54008"/>
                </a:moveTo>
                <a:lnTo>
                  <a:pt x="119596" y="57748"/>
                </a:lnTo>
                <a:lnTo>
                  <a:pt x="115855" y="57748"/>
                </a:lnTo>
                <a:lnTo>
                  <a:pt x="115855" y="54008"/>
                </a:lnTo>
                <a:close/>
                <a:moveTo>
                  <a:pt x="123476" y="54008"/>
                </a:moveTo>
                <a:lnTo>
                  <a:pt x="123476" y="57748"/>
                </a:lnTo>
                <a:lnTo>
                  <a:pt x="119735" y="57748"/>
                </a:lnTo>
                <a:lnTo>
                  <a:pt x="119735" y="54008"/>
                </a:lnTo>
                <a:close/>
                <a:moveTo>
                  <a:pt x="127355" y="54008"/>
                </a:moveTo>
                <a:lnTo>
                  <a:pt x="127355" y="57748"/>
                </a:lnTo>
                <a:lnTo>
                  <a:pt x="123614" y="57748"/>
                </a:lnTo>
                <a:lnTo>
                  <a:pt x="123614" y="54008"/>
                </a:lnTo>
                <a:close/>
                <a:moveTo>
                  <a:pt x="131235" y="54008"/>
                </a:moveTo>
                <a:lnTo>
                  <a:pt x="131235" y="57748"/>
                </a:lnTo>
                <a:lnTo>
                  <a:pt x="127494" y="57748"/>
                </a:lnTo>
                <a:lnTo>
                  <a:pt x="127494" y="54008"/>
                </a:lnTo>
                <a:close/>
                <a:moveTo>
                  <a:pt x="135114" y="54008"/>
                </a:moveTo>
                <a:lnTo>
                  <a:pt x="135114" y="57748"/>
                </a:lnTo>
                <a:lnTo>
                  <a:pt x="131373" y="57748"/>
                </a:lnTo>
                <a:lnTo>
                  <a:pt x="131373" y="54008"/>
                </a:lnTo>
                <a:close/>
                <a:moveTo>
                  <a:pt x="7114" y="57885"/>
                </a:moveTo>
                <a:lnTo>
                  <a:pt x="7114" y="61600"/>
                </a:lnTo>
                <a:lnTo>
                  <a:pt x="3376" y="61600"/>
                </a:lnTo>
                <a:lnTo>
                  <a:pt x="3376" y="57885"/>
                </a:lnTo>
                <a:close/>
                <a:moveTo>
                  <a:pt x="10993" y="57885"/>
                </a:moveTo>
                <a:lnTo>
                  <a:pt x="10993" y="61600"/>
                </a:lnTo>
                <a:lnTo>
                  <a:pt x="7256" y="61600"/>
                </a:lnTo>
                <a:lnTo>
                  <a:pt x="7256" y="57885"/>
                </a:lnTo>
                <a:close/>
                <a:moveTo>
                  <a:pt x="14873" y="57885"/>
                </a:moveTo>
                <a:lnTo>
                  <a:pt x="14873" y="61600"/>
                </a:lnTo>
                <a:lnTo>
                  <a:pt x="11135" y="61600"/>
                </a:lnTo>
                <a:lnTo>
                  <a:pt x="11135" y="57885"/>
                </a:lnTo>
                <a:close/>
                <a:moveTo>
                  <a:pt x="18752" y="57885"/>
                </a:moveTo>
                <a:lnTo>
                  <a:pt x="18752" y="61600"/>
                </a:lnTo>
                <a:lnTo>
                  <a:pt x="15015" y="61600"/>
                </a:lnTo>
                <a:lnTo>
                  <a:pt x="15015" y="57885"/>
                </a:lnTo>
                <a:close/>
                <a:moveTo>
                  <a:pt x="22632" y="57885"/>
                </a:moveTo>
                <a:lnTo>
                  <a:pt x="22632" y="61600"/>
                </a:lnTo>
                <a:lnTo>
                  <a:pt x="18894" y="61600"/>
                </a:lnTo>
                <a:lnTo>
                  <a:pt x="18894" y="57885"/>
                </a:lnTo>
                <a:close/>
                <a:moveTo>
                  <a:pt x="26514" y="57885"/>
                </a:moveTo>
                <a:lnTo>
                  <a:pt x="26514" y="61600"/>
                </a:lnTo>
                <a:lnTo>
                  <a:pt x="22775" y="61600"/>
                </a:lnTo>
                <a:lnTo>
                  <a:pt x="22775" y="57885"/>
                </a:lnTo>
                <a:close/>
                <a:moveTo>
                  <a:pt x="30394" y="57885"/>
                </a:moveTo>
                <a:lnTo>
                  <a:pt x="30394" y="61600"/>
                </a:lnTo>
                <a:lnTo>
                  <a:pt x="26654" y="61600"/>
                </a:lnTo>
                <a:lnTo>
                  <a:pt x="26654" y="57885"/>
                </a:lnTo>
                <a:close/>
                <a:moveTo>
                  <a:pt x="34273" y="57885"/>
                </a:moveTo>
                <a:lnTo>
                  <a:pt x="34273" y="61600"/>
                </a:lnTo>
                <a:lnTo>
                  <a:pt x="30534" y="61600"/>
                </a:lnTo>
                <a:lnTo>
                  <a:pt x="30534" y="57885"/>
                </a:lnTo>
                <a:close/>
                <a:moveTo>
                  <a:pt x="38153" y="57885"/>
                </a:moveTo>
                <a:lnTo>
                  <a:pt x="38153" y="61600"/>
                </a:lnTo>
                <a:lnTo>
                  <a:pt x="34413" y="61600"/>
                </a:lnTo>
                <a:lnTo>
                  <a:pt x="34413" y="57885"/>
                </a:lnTo>
                <a:close/>
                <a:moveTo>
                  <a:pt x="42032" y="57885"/>
                </a:moveTo>
                <a:lnTo>
                  <a:pt x="42032" y="61600"/>
                </a:lnTo>
                <a:lnTo>
                  <a:pt x="38293" y="61600"/>
                </a:lnTo>
                <a:lnTo>
                  <a:pt x="38293" y="57885"/>
                </a:lnTo>
                <a:close/>
                <a:moveTo>
                  <a:pt x="45912" y="57885"/>
                </a:moveTo>
                <a:lnTo>
                  <a:pt x="45912" y="61600"/>
                </a:lnTo>
                <a:lnTo>
                  <a:pt x="42171" y="61600"/>
                </a:lnTo>
                <a:lnTo>
                  <a:pt x="42171" y="57885"/>
                </a:lnTo>
                <a:close/>
                <a:moveTo>
                  <a:pt x="49788" y="57885"/>
                </a:moveTo>
                <a:lnTo>
                  <a:pt x="49788" y="61600"/>
                </a:lnTo>
                <a:lnTo>
                  <a:pt x="46049" y="61600"/>
                </a:lnTo>
                <a:lnTo>
                  <a:pt x="46049" y="57885"/>
                </a:lnTo>
                <a:close/>
                <a:moveTo>
                  <a:pt x="53671" y="57885"/>
                </a:moveTo>
                <a:lnTo>
                  <a:pt x="53671" y="61600"/>
                </a:lnTo>
                <a:lnTo>
                  <a:pt x="49930" y="61600"/>
                </a:lnTo>
                <a:lnTo>
                  <a:pt x="49930" y="57885"/>
                </a:lnTo>
                <a:close/>
                <a:moveTo>
                  <a:pt x="57524" y="57885"/>
                </a:moveTo>
                <a:lnTo>
                  <a:pt x="57524" y="61600"/>
                </a:lnTo>
                <a:lnTo>
                  <a:pt x="53809" y="61600"/>
                </a:lnTo>
                <a:lnTo>
                  <a:pt x="53809" y="57885"/>
                </a:lnTo>
                <a:close/>
                <a:moveTo>
                  <a:pt x="61404" y="57885"/>
                </a:moveTo>
                <a:lnTo>
                  <a:pt x="61404" y="61600"/>
                </a:lnTo>
                <a:lnTo>
                  <a:pt x="57666" y="61600"/>
                </a:lnTo>
                <a:lnTo>
                  <a:pt x="57666" y="57885"/>
                </a:lnTo>
                <a:close/>
                <a:moveTo>
                  <a:pt x="65283" y="57885"/>
                </a:moveTo>
                <a:lnTo>
                  <a:pt x="65283" y="61600"/>
                </a:lnTo>
                <a:lnTo>
                  <a:pt x="61545" y="61600"/>
                </a:lnTo>
                <a:lnTo>
                  <a:pt x="61545" y="57885"/>
                </a:lnTo>
                <a:close/>
                <a:moveTo>
                  <a:pt x="69163" y="57885"/>
                </a:moveTo>
                <a:lnTo>
                  <a:pt x="69163" y="61600"/>
                </a:lnTo>
                <a:lnTo>
                  <a:pt x="65425" y="61600"/>
                </a:lnTo>
                <a:lnTo>
                  <a:pt x="65425" y="57885"/>
                </a:lnTo>
                <a:close/>
                <a:moveTo>
                  <a:pt x="73042" y="57885"/>
                </a:moveTo>
                <a:lnTo>
                  <a:pt x="73042" y="61600"/>
                </a:lnTo>
                <a:lnTo>
                  <a:pt x="69304" y="61600"/>
                </a:lnTo>
                <a:lnTo>
                  <a:pt x="69304" y="57885"/>
                </a:lnTo>
                <a:close/>
                <a:moveTo>
                  <a:pt x="76922" y="57885"/>
                </a:moveTo>
                <a:lnTo>
                  <a:pt x="76922" y="61600"/>
                </a:lnTo>
                <a:lnTo>
                  <a:pt x="73182" y="61600"/>
                </a:lnTo>
                <a:lnTo>
                  <a:pt x="73182" y="57885"/>
                </a:lnTo>
                <a:close/>
                <a:moveTo>
                  <a:pt x="80801" y="57885"/>
                </a:moveTo>
                <a:lnTo>
                  <a:pt x="80801" y="61600"/>
                </a:lnTo>
                <a:lnTo>
                  <a:pt x="77063" y="61600"/>
                </a:lnTo>
                <a:lnTo>
                  <a:pt x="77063" y="57885"/>
                </a:lnTo>
                <a:close/>
                <a:moveTo>
                  <a:pt x="84681" y="57885"/>
                </a:moveTo>
                <a:lnTo>
                  <a:pt x="84681" y="61600"/>
                </a:lnTo>
                <a:lnTo>
                  <a:pt x="80943" y="61600"/>
                </a:lnTo>
                <a:lnTo>
                  <a:pt x="80943" y="57885"/>
                </a:lnTo>
                <a:close/>
                <a:moveTo>
                  <a:pt x="88560" y="57885"/>
                </a:moveTo>
                <a:lnTo>
                  <a:pt x="88560" y="61600"/>
                </a:lnTo>
                <a:lnTo>
                  <a:pt x="84822" y="61600"/>
                </a:lnTo>
                <a:lnTo>
                  <a:pt x="84822" y="57885"/>
                </a:lnTo>
                <a:close/>
                <a:moveTo>
                  <a:pt x="92440" y="57885"/>
                </a:moveTo>
                <a:lnTo>
                  <a:pt x="92440" y="61600"/>
                </a:lnTo>
                <a:lnTo>
                  <a:pt x="88702" y="61600"/>
                </a:lnTo>
                <a:lnTo>
                  <a:pt x="88702" y="57885"/>
                </a:lnTo>
                <a:close/>
                <a:moveTo>
                  <a:pt x="96319" y="57885"/>
                </a:moveTo>
                <a:lnTo>
                  <a:pt x="96319" y="61600"/>
                </a:lnTo>
                <a:lnTo>
                  <a:pt x="92581" y="61600"/>
                </a:lnTo>
                <a:lnTo>
                  <a:pt x="92581" y="57885"/>
                </a:lnTo>
                <a:close/>
                <a:moveTo>
                  <a:pt x="100199" y="57885"/>
                </a:moveTo>
                <a:lnTo>
                  <a:pt x="100199" y="61600"/>
                </a:lnTo>
                <a:lnTo>
                  <a:pt x="96461" y="61600"/>
                </a:lnTo>
                <a:lnTo>
                  <a:pt x="96461" y="57885"/>
                </a:lnTo>
                <a:close/>
                <a:moveTo>
                  <a:pt x="104078" y="57885"/>
                </a:moveTo>
                <a:lnTo>
                  <a:pt x="104078" y="61600"/>
                </a:lnTo>
                <a:lnTo>
                  <a:pt x="100340" y="61600"/>
                </a:lnTo>
                <a:lnTo>
                  <a:pt x="100340" y="57885"/>
                </a:lnTo>
                <a:close/>
                <a:moveTo>
                  <a:pt x="107958" y="57885"/>
                </a:moveTo>
                <a:lnTo>
                  <a:pt x="107958" y="61600"/>
                </a:lnTo>
                <a:lnTo>
                  <a:pt x="104220" y="61600"/>
                </a:lnTo>
                <a:lnTo>
                  <a:pt x="104220" y="57885"/>
                </a:lnTo>
                <a:close/>
                <a:moveTo>
                  <a:pt x="111837" y="57885"/>
                </a:moveTo>
                <a:lnTo>
                  <a:pt x="111837" y="61600"/>
                </a:lnTo>
                <a:lnTo>
                  <a:pt x="108099" y="61600"/>
                </a:lnTo>
                <a:lnTo>
                  <a:pt x="108099" y="57885"/>
                </a:lnTo>
                <a:close/>
                <a:moveTo>
                  <a:pt x="115717" y="57885"/>
                </a:moveTo>
                <a:lnTo>
                  <a:pt x="115717" y="61600"/>
                </a:lnTo>
                <a:lnTo>
                  <a:pt x="111979" y="61600"/>
                </a:lnTo>
                <a:lnTo>
                  <a:pt x="111979" y="57885"/>
                </a:lnTo>
                <a:close/>
                <a:moveTo>
                  <a:pt x="119596" y="57885"/>
                </a:moveTo>
                <a:lnTo>
                  <a:pt x="119596" y="61600"/>
                </a:lnTo>
                <a:lnTo>
                  <a:pt x="115855" y="61600"/>
                </a:lnTo>
                <a:lnTo>
                  <a:pt x="115855" y="57885"/>
                </a:lnTo>
                <a:close/>
                <a:moveTo>
                  <a:pt x="123476" y="57885"/>
                </a:moveTo>
                <a:lnTo>
                  <a:pt x="123476" y="61600"/>
                </a:lnTo>
                <a:lnTo>
                  <a:pt x="119735" y="61600"/>
                </a:lnTo>
                <a:lnTo>
                  <a:pt x="119735" y="57885"/>
                </a:lnTo>
                <a:close/>
                <a:moveTo>
                  <a:pt x="127355" y="57885"/>
                </a:moveTo>
                <a:lnTo>
                  <a:pt x="127355" y="61600"/>
                </a:lnTo>
                <a:lnTo>
                  <a:pt x="123614" y="61600"/>
                </a:lnTo>
                <a:lnTo>
                  <a:pt x="123614" y="57885"/>
                </a:lnTo>
                <a:close/>
                <a:moveTo>
                  <a:pt x="131235" y="57885"/>
                </a:moveTo>
                <a:lnTo>
                  <a:pt x="131235" y="61600"/>
                </a:lnTo>
                <a:lnTo>
                  <a:pt x="127494" y="61600"/>
                </a:lnTo>
                <a:lnTo>
                  <a:pt x="127494" y="57885"/>
                </a:lnTo>
                <a:close/>
                <a:moveTo>
                  <a:pt x="135114" y="57885"/>
                </a:moveTo>
                <a:lnTo>
                  <a:pt x="135114" y="61600"/>
                </a:lnTo>
                <a:lnTo>
                  <a:pt x="131373" y="61600"/>
                </a:lnTo>
                <a:lnTo>
                  <a:pt x="131373" y="57885"/>
                </a:lnTo>
                <a:close/>
                <a:moveTo>
                  <a:pt x="7114" y="61740"/>
                </a:moveTo>
                <a:lnTo>
                  <a:pt x="7114" y="65479"/>
                </a:lnTo>
                <a:lnTo>
                  <a:pt x="3376" y="65479"/>
                </a:lnTo>
                <a:lnTo>
                  <a:pt x="3376" y="61740"/>
                </a:lnTo>
                <a:close/>
                <a:moveTo>
                  <a:pt x="10993" y="61740"/>
                </a:moveTo>
                <a:lnTo>
                  <a:pt x="10993" y="65479"/>
                </a:lnTo>
                <a:lnTo>
                  <a:pt x="7256" y="65479"/>
                </a:lnTo>
                <a:lnTo>
                  <a:pt x="7256" y="61740"/>
                </a:lnTo>
                <a:close/>
                <a:moveTo>
                  <a:pt x="14873" y="61740"/>
                </a:moveTo>
                <a:lnTo>
                  <a:pt x="14873" y="65479"/>
                </a:lnTo>
                <a:lnTo>
                  <a:pt x="11135" y="65479"/>
                </a:lnTo>
                <a:lnTo>
                  <a:pt x="11135" y="61740"/>
                </a:lnTo>
                <a:close/>
                <a:moveTo>
                  <a:pt x="18752" y="61740"/>
                </a:moveTo>
                <a:lnTo>
                  <a:pt x="18752" y="65479"/>
                </a:lnTo>
                <a:lnTo>
                  <a:pt x="15015" y="65479"/>
                </a:lnTo>
                <a:lnTo>
                  <a:pt x="15015" y="61740"/>
                </a:lnTo>
                <a:close/>
                <a:moveTo>
                  <a:pt x="22632" y="61740"/>
                </a:moveTo>
                <a:lnTo>
                  <a:pt x="22632" y="65479"/>
                </a:lnTo>
                <a:lnTo>
                  <a:pt x="18894" y="65479"/>
                </a:lnTo>
                <a:lnTo>
                  <a:pt x="18894" y="61740"/>
                </a:lnTo>
                <a:close/>
                <a:moveTo>
                  <a:pt x="26514" y="61740"/>
                </a:moveTo>
                <a:lnTo>
                  <a:pt x="26514" y="65479"/>
                </a:lnTo>
                <a:lnTo>
                  <a:pt x="22775" y="65479"/>
                </a:lnTo>
                <a:lnTo>
                  <a:pt x="22775" y="61740"/>
                </a:lnTo>
                <a:close/>
                <a:moveTo>
                  <a:pt x="30394" y="61740"/>
                </a:moveTo>
                <a:lnTo>
                  <a:pt x="30394" y="65479"/>
                </a:lnTo>
                <a:lnTo>
                  <a:pt x="26654" y="65479"/>
                </a:lnTo>
                <a:lnTo>
                  <a:pt x="26654" y="61740"/>
                </a:lnTo>
                <a:close/>
                <a:moveTo>
                  <a:pt x="34273" y="61740"/>
                </a:moveTo>
                <a:lnTo>
                  <a:pt x="34273" y="65479"/>
                </a:lnTo>
                <a:lnTo>
                  <a:pt x="30534" y="65479"/>
                </a:lnTo>
                <a:lnTo>
                  <a:pt x="30534" y="61740"/>
                </a:lnTo>
                <a:close/>
                <a:moveTo>
                  <a:pt x="38153" y="61740"/>
                </a:moveTo>
                <a:lnTo>
                  <a:pt x="38153" y="65479"/>
                </a:lnTo>
                <a:lnTo>
                  <a:pt x="34413" y="65479"/>
                </a:lnTo>
                <a:lnTo>
                  <a:pt x="34413" y="61740"/>
                </a:lnTo>
                <a:close/>
                <a:moveTo>
                  <a:pt x="42032" y="61740"/>
                </a:moveTo>
                <a:lnTo>
                  <a:pt x="42032" y="65479"/>
                </a:lnTo>
                <a:lnTo>
                  <a:pt x="38293" y="65479"/>
                </a:lnTo>
                <a:lnTo>
                  <a:pt x="38293" y="61740"/>
                </a:lnTo>
                <a:close/>
                <a:moveTo>
                  <a:pt x="45912" y="61740"/>
                </a:moveTo>
                <a:lnTo>
                  <a:pt x="45912" y="65479"/>
                </a:lnTo>
                <a:lnTo>
                  <a:pt x="42171" y="65479"/>
                </a:lnTo>
                <a:lnTo>
                  <a:pt x="42171" y="61740"/>
                </a:lnTo>
                <a:close/>
                <a:moveTo>
                  <a:pt x="49788" y="61740"/>
                </a:moveTo>
                <a:lnTo>
                  <a:pt x="49788" y="65479"/>
                </a:lnTo>
                <a:lnTo>
                  <a:pt x="46049" y="65479"/>
                </a:lnTo>
                <a:lnTo>
                  <a:pt x="46049" y="61740"/>
                </a:lnTo>
                <a:close/>
                <a:moveTo>
                  <a:pt x="53671" y="61740"/>
                </a:moveTo>
                <a:lnTo>
                  <a:pt x="53671" y="65479"/>
                </a:lnTo>
                <a:lnTo>
                  <a:pt x="49930" y="65479"/>
                </a:lnTo>
                <a:lnTo>
                  <a:pt x="49930" y="61740"/>
                </a:lnTo>
                <a:close/>
                <a:moveTo>
                  <a:pt x="57524" y="61740"/>
                </a:moveTo>
                <a:lnTo>
                  <a:pt x="57524" y="65479"/>
                </a:lnTo>
                <a:lnTo>
                  <a:pt x="53809" y="65479"/>
                </a:lnTo>
                <a:lnTo>
                  <a:pt x="53809" y="61740"/>
                </a:lnTo>
                <a:close/>
                <a:moveTo>
                  <a:pt x="61404" y="61740"/>
                </a:moveTo>
                <a:lnTo>
                  <a:pt x="61404" y="65479"/>
                </a:lnTo>
                <a:lnTo>
                  <a:pt x="57666" y="65479"/>
                </a:lnTo>
                <a:lnTo>
                  <a:pt x="57666" y="61740"/>
                </a:lnTo>
                <a:close/>
                <a:moveTo>
                  <a:pt x="65283" y="61740"/>
                </a:moveTo>
                <a:lnTo>
                  <a:pt x="65283" y="65479"/>
                </a:lnTo>
                <a:lnTo>
                  <a:pt x="61545" y="65479"/>
                </a:lnTo>
                <a:lnTo>
                  <a:pt x="61545" y="61740"/>
                </a:lnTo>
                <a:close/>
                <a:moveTo>
                  <a:pt x="69163" y="61740"/>
                </a:moveTo>
                <a:lnTo>
                  <a:pt x="69163" y="65479"/>
                </a:lnTo>
                <a:lnTo>
                  <a:pt x="65425" y="65479"/>
                </a:lnTo>
                <a:lnTo>
                  <a:pt x="65425" y="61740"/>
                </a:lnTo>
                <a:close/>
                <a:moveTo>
                  <a:pt x="73042" y="61740"/>
                </a:moveTo>
                <a:lnTo>
                  <a:pt x="73042" y="65479"/>
                </a:lnTo>
                <a:lnTo>
                  <a:pt x="69304" y="65479"/>
                </a:lnTo>
                <a:lnTo>
                  <a:pt x="69304" y="61740"/>
                </a:lnTo>
                <a:close/>
                <a:moveTo>
                  <a:pt x="76922" y="61740"/>
                </a:moveTo>
                <a:lnTo>
                  <a:pt x="76922" y="65479"/>
                </a:lnTo>
                <a:lnTo>
                  <a:pt x="73182" y="65479"/>
                </a:lnTo>
                <a:lnTo>
                  <a:pt x="73182" y="61740"/>
                </a:lnTo>
                <a:close/>
                <a:moveTo>
                  <a:pt x="80801" y="61740"/>
                </a:moveTo>
                <a:lnTo>
                  <a:pt x="80801" y="65479"/>
                </a:lnTo>
                <a:lnTo>
                  <a:pt x="77063" y="65479"/>
                </a:lnTo>
                <a:lnTo>
                  <a:pt x="77063" y="61740"/>
                </a:lnTo>
                <a:close/>
                <a:moveTo>
                  <a:pt x="84681" y="61740"/>
                </a:moveTo>
                <a:lnTo>
                  <a:pt x="84681" y="65479"/>
                </a:lnTo>
                <a:lnTo>
                  <a:pt x="80943" y="65479"/>
                </a:lnTo>
                <a:lnTo>
                  <a:pt x="80943" y="61740"/>
                </a:lnTo>
                <a:close/>
                <a:moveTo>
                  <a:pt x="88560" y="61740"/>
                </a:moveTo>
                <a:lnTo>
                  <a:pt x="88560" y="65479"/>
                </a:lnTo>
                <a:lnTo>
                  <a:pt x="84822" y="65479"/>
                </a:lnTo>
                <a:lnTo>
                  <a:pt x="84822" y="61740"/>
                </a:lnTo>
                <a:close/>
                <a:moveTo>
                  <a:pt x="92440" y="61740"/>
                </a:moveTo>
                <a:lnTo>
                  <a:pt x="92440" y="65479"/>
                </a:lnTo>
                <a:lnTo>
                  <a:pt x="88702" y="65479"/>
                </a:lnTo>
                <a:lnTo>
                  <a:pt x="88702" y="61740"/>
                </a:lnTo>
                <a:close/>
                <a:moveTo>
                  <a:pt x="96319" y="61740"/>
                </a:moveTo>
                <a:lnTo>
                  <a:pt x="96319" y="65479"/>
                </a:lnTo>
                <a:lnTo>
                  <a:pt x="92581" y="65479"/>
                </a:lnTo>
                <a:lnTo>
                  <a:pt x="92581" y="61740"/>
                </a:lnTo>
                <a:close/>
                <a:moveTo>
                  <a:pt x="100199" y="61740"/>
                </a:moveTo>
                <a:lnTo>
                  <a:pt x="100199" y="65479"/>
                </a:lnTo>
                <a:lnTo>
                  <a:pt x="96461" y="65479"/>
                </a:lnTo>
                <a:lnTo>
                  <a:pt x="96461" y="61740"/>
                </a:lnTo>
                <a:close/>
                <a:moveTo>
                  <a:pt x="104078" y="61740"/>
                </a:moveTo>
                <a:lnTo>
                  <a:pt x="104078" y="65479"/>
                </a:lnTo>
                <a:lnTo>
                  <a:pt x="100340" y="65479"/>
                </a:lnTo>
                <a:lnTo>
                  <a:pt x="100340" y="61740"/>
                </a:lnTo>
                <a:close/>
                <a:moveTo>
                  <a:pt x="107958" y="61740"/>
                </a:moveTo>
                <a:lnTo>
                  <a:pt x="107958" y="65479"/>
                </a:lnTo>
                <a:lnTo>
                  <a:pt x="104220" y="65479"/>
                </a:lnTo>
                <a:lnTo>
                  <a:pt x="104220" y="61740"/>
                </a:lnTo>
                <a:close/>
                <a:moveTo>
                  <a:pt x="111837" y="61740"/>
                </a:moveTo>
                <a:lnTo>
                  <a:pt x="111837" y="65479"/>
                </a:lnTo>
                <a:lnTo>
                  <a:pt x="108099" y="65479"/>
                </a:lnTo>
                <a:lnTo>
                  <a:pt x="108099" y="61740"/>
                </a:lnTo>
                <a:close/>
                <a:moveTo>
                  <a:pt x="115717" y="61740"/>
                </a:moveTo>
                <a:lnTo>
                  <a:pt x="115717" y="65479"/>
                </a:lnTo>
                <a:lnTo>
                  <a:pt x="111979" y="65479"/>
                </a:lnTo>
                <a:lnTo>
                  <a:pt x="111979" y="61740"/>
                </a:lnTo>
                <a:close/>
                <a:moveTo>
                  <a:pt x="119596" y="61740"/>
                </a:moveTo>
                <a:lnTo>
                  <a:pt x="119596" y="65479"/>
                </a:lnTo>
                <a:lnTo>
                  <a:pt x="115855" y="65479"/>
                </a:lnTo>
                <a:lnTo>
                  <a:pt x="115855" y="61740"/>
                </a:lnTo>
                <a:close/>
                <a:moveTo>
                  <a:pt x="123476" y="61740"/>
                </a:moveTo>
                <a:lnTo>
                  <a:pt x="123476" y="65479"/>
                </a:lnTo>
                <a:lnTo>
                  <a:pt x="119735" y="65479"/>
                </a:lnTo>
                <a:lnTo>
                  <a:pt x="119735" y="61740"/>
                </a:lnTo>
                <a:close/>
                <a:moveTo>
                  <a:pt x="127355" y="61740"/>
                </a:moveTo>
                <a:lnTo>
                  <a:pt x="127355" y="65479"/>
                </a:lnTo>
                <a:lnTo>
                  <a:pt x="123614" y="65479"/>
                </a:lnTo>
                <a:lnTo>
                  <a:pt x="123614" y="61740"/>
                </a:lnTo>
                <a:close/>
                <a:moveTo>
                  <a:pt x="131235" y="61740"/>
                </a:moveTo>
                <a:lnTo>
                  <a:pt x="131235" y="65479"/>
                </a:lnTo>
                <a:lnTo>
                  <a:pt x="127494" y="65479"/>
                </a:lnTo>
                <a:lnTo>
                  <a:pt x="127494" y="61740"/>
                </a:lnTo>
                <a:close/>
                <a:moveTo>
                  <a:pt x="135114" y="61740"/>
                </a:moveTo>
                <a:lnTo>
                  <a:pt x="135114" y="65479"/>
                </a:lnTo>
                <a:lnTo>
                  <a:pt x="131373" y="65479"/>
                </a:lnTo>
                <a:lnTo>
                  <a:pt x="131373" y="61740"/>
                </a:lnTo>
                <a:close/>
                <a:moveTo>
                  <a:pt x="7114" y="65619"/>
                </a:moveTo>
                <a:lnTo>
                  <a:pt x="7114" y="69359"/>
                </a:lnTo>
                <a:lnTo>
                  <a:pt x="3376" y="69359"/>
                </a:lnTo>
                <a:lnTo>
                  <a:pt x="3376" y="65619"/>
                </a:lnTo>
                <a:close/>
                <a:moveTo>
                  <a:pt x="10993" y="65619"/>
                </a:moveTo>
                <a:lnTo>
                  <a:pt x="10993" y="69359"/>
                </a:lnTo>
                <a:lnTo>
                  <a:pt x="7256" y="69359"/>
                </a:lnTo>
                <a:lnTo>
                  <a:pt x="7256" y="65619"/>
                </a:lnTo>
                <a:close/>
                <a:moveTo>
                  <a:pt x="14873" y="65619"/>
                </a:moveTo>
                <a:lnTo>
                  <a:pt x="14873" y="69359"/>
                </a:lnTo>
                <a:lnTo>
                  <a:pt x="11135" y="69359"/>
                </a:lnTo>
                <a:lnTo>
                  <a:pt x="11135" y="65619"/>
                </a:lnTo>
                <a:close/>
                <a:moveTo>
                  <a:pt x="18752" y="65619"/>
                </a:moveTo>
                <a:lnTo>
                  <a:pt x="18752" y="69359"/>
                </a:lnTo>
                <a:lnTo>
                  <a:pt x="15015" y="69359"/>
                </a:lnTo>
                <a:lnTo>
                  <a:pt x="15015" y="65619"/>
                </a:lnTo>
                <a:close/>
                <a:moveTo>
                  <a:pt x="22632" y="65619"/>
                </a:moveTo>
                <a:lnTo>
                  <a:pt x="22632" y="69359"/>
                </a:lnTo>
                <a:lnTo>
                  <a:pt x="18894" y="69359"/>
                </a:lnTo>
                <a:lnTo>
                  <a:pt x="18894" y="65619"/>
                </a:lnTo>
                <a:close/>
                <a:moveTo>
                  <a:pt x="26514" y="65619"/>
                </a:moveTo>
                <a:lnTo>
                  <a:pt x="26514" y="69359"/>
                </a:lnTo>
                <a:lnTo>
                  <a:pt x="22775" y="69359"/>
                </a:lnTo>
                <a:lnTo>
                  <a:pt x="22775" y="65619"/>
                </a:lnTo>
                <a:close/>
                <a:moveTo>
                  <a:pt x="30394" y="65619"/>
                </a:moveTo>
                <a:lnTo>
                  <a:pt x="30394" y="69359"/>
                </a:lnTo>
                <a:lnTo>
                  <a:pt x="26654" y="69359"/>
                </a:lnTo>
                <a:lnTo>
                  <a:pt x="26654" y="65619"/>
                </a:lnTo>
                <a:close/>
                <a:moveTo>
                  <a:pt x="34273" y="65619"/>
                </a:moveTo>
                <a:lnTo>
                  <a:pt x="34273" y="69359"/>
                </a:lnTo>
                <a:lnTo>
                  <a:pt x="30534" y="69359"/>
                </a:lnTo>
                <a:lnTo>
                  <a:pt x="30534" y="65619"/>
                </a:lnTo>
                <a:close/>
                <a:moveTo>
                  <a:pt x="38153" y="65619"/>
                </a:moveTo>
                <a:lnTo>
                  <a:pt x="38153" y="69359"/>
                </a:lnTo>
                <a:lnTo>
                  <a:pt x="34413" y="69359"/>
                </a:lnTo>
                <a:lnTo>
                  <a:pt x="34413" y="65619"/>
                </a:lnTo>
                <a:close/>
                <a:moveTo>
                  <a:pt x="42032" y="65619"/>
                </a:moveTo>
                <a:lnTo>
                  <a:pt x="42032" y="69359"/>
                </a:lnTo>
                <a:lnTo>
                  <a:pt x="38293" y="69359"/>
                </a:lnTo>
                <a:lnTo>
                  <a:pt x="38293" y="65619"/>
                </a:lnTo>
                <a:close/>
                <a:moveTo>
                  <a:pt x="45912" y="65619"/>
                </a:moveTo>
                <a:lnTo>
                  <a:pt x="45912" y="69359"/>
                </a:lnTo>
                <a:lnTo>
                  <a:pt x="42171" y="69359"/>
                </a:lnTo>
                <a:lnTo>
                  <a:pt x="42171" y="65619"/>
                </a:lnTo>
                <a:close/>
                <a:moveTo>
                  <a:pt x="49788" y="65619"/>
                </a:moveTo>
                <a:lnTo>
                  <a:pt x="49788" y="69359"/>
                </a:lnTo>
                <a:lnTo>
                  <a:pt x="46049" y="69359"/>
                </a:lnTo>
                <a:lnTo>
                  <a:pt x="46049" y="65619"/>
                </a:lnTo>
                <a:close/>
                <a:moveTo>
                  <a:pt x="53671" y="65619"/>
                </a:moveTo>
                <a:lnTo>
                  <a:pt x="53671" y="69359"/>
                </a:lnTo>
                <a:lnTo>
                  <a:pt x="49930" y="69359"/>
                </a:lnTo>
                <a:lnTo>
                  <a:pt x="49930" y="65619"/>
                </a:lnTo>
                <a:close/>
                <a:moveTo>
                  <a:pt x="57524" y="65619"/>
                </a:moveTo>
                <a:lnTo>
                  <a:pt x="57524" y="69359"/>
                </a:lnTo>
                <a:lnTo>
                  <a:pt x="53809" y="69359"/>
                </a:lnTo>
                <a:lnTo>
                  <a:pt x="53809" y="65619"/>
                </a:lnTo>
                <a:close/>
                <a:moveTo>
                  <a:pt x="61404" y="65619"/>
                </a:moveTo>
                <a:lnTo>
                  <a:pt x="61404" y="69359"/>
                </a:lnTo>
                <a:lnTo>
                  <a:pt x="57666" y="69359"/>
                </a:lnTo>
                <a:lnTo>
                  <a:pt x="57666" y="65619"/>
                </a:lnTo>
                <a:close/>
                <a:moveTo>
                  <a:pt x="65283" y="65619"/>
                </a:moveTo>
                <a:lnTo>
                  <a:pt x="65283" y="69359"/>
                </a:lnTo>
                <a:lnTo>
                  <a:pt x="61545" y="69359"/>
                </a:lnTo>
                <a:lnTo>
                  <a:pt x="61545" y="65619"/>
                </a:lnTo>
                <a:close/>
                <a:moveTo>
                  <a:pt x="69163" y="65619"/>
                </a:moveTo>
                <a:lnTo>
                  <a:pt x="69163" y="69359"/>
                </a:lnTo>
                <a:lnTo>
                  <a:pt x="65425" y="69359"/>
                </a:lnTo>
                <a:lnTo>
                  <a:pt x="65425" y="65619"/>
                </a:lnTo>
                <a:close/>
                <a:moveTo>
                  <a:pt x="73042" y="65619"/>
                </a:moveTo>
                <a:lnTo>
                  <a:pt x="73042" y="69359"/>
                </a:lnTo>
                <a:lnTo>
                  <a:pt x="69304" y="69359"/>
                </a:lnTo>
                <a:lnTo>
                  <a:pt x="69304" y="65619"/>
                </a:lnTo>
                <a:close/>
                <a:moveTo>
                  <a:pt x="76922" y="65619"/>
                </a:moveTo>
                <a:lnTo>
                  <a:pt x="76922" y="69359"/>
                </a:lnTo>
                <a:lnTo>
                  <a:pt x="73182" y="69359"/>
                </a:lnTo>
                <a:lnTo>
                  <a:pt x="73182" y="65619"/>
                </a:lnTo>
                <a:close/>
                <a:moveTo>
                  <a:pt x="80801" y="65619"/>
                </a:moveTo>
                <a:lnTo>
                  <a:pt x="80801" y="69359"/>
                </a:lnTo>
                <a:lnTo>
                  <a:pt x="77063" y="69359"/>
                </a:lnTo>
                <a:lnTo>
                  <a:pt x="77063" y="65619"/>
                </a:lnTo>
                <a:close/>
                <a:moveTo>
                  <a:pt x="84681" y="65619"/>
                </a:moveTo>
                <a:lnTo>
                  <a:pt x="84681" y="69359"/>
                </a:lnTo>
                <a:lnTo>
                  <a:pt x="80943" y="69359"/>
                </a:lnTo>
                <a:lnTo>
                  <a:pt x="80943" y="65619"/>
                </a:lnTo>
                <a:close/>
                <a:moveTo>
                  <a:pt x="88560" y="65619"/>
                </a:moveTo>
                <a:lnTo>
                  <a:pt x="88560" y="69359"/>
                </a:lnTo>
                <a:lnTo>
                  <a:pt x="84822" y="69359"/>
                </a:lnTo>
                <a:lnTo>
                  <a:pt x="84822" y="65619"/>
                </a:lnTo>
                <a:close/>
                <a:moveTo>
                  <a:pt x="92440" y="65619"/>
                </a:moveTo>
                <a:lnTo>
                  <a:pt x="92440" y="69359"/>
                </a:lnTo>
                <a:lnTo>
                  <a:pt x="88702" y="69359"/>
                </a:lnTo>
                <a:lnTo>
                  <a:pt x="88702" y="65619"/>
                </a:lnTo>
                <a:close/>
                <a:moveTo>
                  <a:pt x="96319" y="65619"/>
                </a:moveTo>
                <a:lnTo>
                  <a:pt x="96319" y="69359"/>
                </a:lnTo>
                <a:lnTo>
                  <a:pt x="92581" y="69359"/>
                </a:lnTo>
                <a:lnTo>
                  <a:pt x="92581" y="65619"/>
                </a:lnTo>
                <a:close/>
                <a:moveTo>
                  <a:pt x="100199" y="65619"/>
                </a:moveTo>
                <a:lnTo>
                  <a:pt x="100199" y="69359"/>
                </a:lnTo>
                <a:lnTo>
                  <a:pt x="96461" y="69359"/>
                </a:lnTo>
                <a:lnTo>
                  <a:pt x="96461" y="65619"/>
                </a:lnTo>
                <a:close/>
                <a:moveTo>
                  <a:pt x="104078" y="65619"/>
                </a:moveTo>
                <a:lnTo>
                  <a:pt x="104078" y="69359"/>
                </a:lnTo>
                <a:lnTo>
                  <a:pt x="100340" y="69359"/>
                </a:lnTo>
                <a:lnTo>
                  <a:pt x="100340" y="65619"/>
                </a:lnTo>
                <a:close/>
                <a:moveTo>
                  <a:pt x="107958" y="65619"/>
                </a:moveTo>
                <a:lnTo>
                  <a:pt x="107958" y="69359"/>
                </a:lnTo>
                <a:lnTo>
                  <a:pt x="104220" y="69359"/>
                </a:lnTo>
                <a:lnTo>
                  <a:pt x="104220" y="65619"/>
                </a:lnTo>
                <a:close/>
                <a:moveTo>
                  <a:pt x="111837" y="65619"/>
                </a:moveTo>
                <a:lnTo>
                  <a:pt x="111837" y="69359"/>
                </a:lnTo>
                <a:lnTo>
                  <a:pt x="108099" y="69359"/>
                </a:lnTo>
                <a:lnTo>
                  <a:pt x="108099" y="65619"/>
                </a:lnTo>
                <a:close/>
                <a:moveTo>
                  <a:pt x="115717" y="65619"/>
                </a:moveTo>
                <a:lnTo>
                  <a:pt x="115717" y="69359"/>
                </a:lnTo>
                <a:lnTo>
                  <a:pt x="111979" y="69359"/>
                </a:lnTo>
                <a:lnTo>
                  <a:pt x="111979" y="65619"/>
                </a:lnTo>
                <a:close/>
                <a:moveTo>
                  <a:pt x="119596" y="65619"/>
                </a:moveTo>
                <a:lnTo>
                  <a:pt x="119596" y="69359"/>
                </a:lnTo>
                <a:lnTo>
                  <a:pt x="115855" y="69359"/>
                </a:lnTo>
                <a:lnTo>
                  <a:pt x="115855" y="65619"/>
                </a:lnTo>
                <a:close/>
                <a:moveTo>
                  <a:pt x="123476" y="65619"/>
                </a:moveTo>
                <a:lnTo>
                  <a:pt x="123476" y="69359"/>
                </a:lnTo>
                <a:lnTo>
                  <a:pt x="119735" y="69359"/>
                </a:lnTo>
                <a:lnTo>
                  <a:pt x="119735" y="65619"/>
                </a:lnTo>
                <a:close/>
                <a:moveTo>
                  <a:pt x="127355" y="65619"/>
                </a:moveTo>
                <a:lnTo>
                  <a:pt x="127355" y="69359"/>
                </a:lnTo>
                <a:lnTo>
                  <a:pt x="123614" y="69359"/>
                </a:lnTo>
                <a:lnTo>
                  <a:pt x="123614" y="65619"/>
                </a:lnTo>
                <a:close/>
                <a:moveTo>
                  <a:pt x="131235" y="65619"/>
                </a:moveTo>
                <a:lnTo>
                  <a:pt x="131235" y="69359"/>
                </a:lnTo>
                <a:lnTo>
                  <a:pt x="127494" y="69359"/>
                </a:lnTo>
                <a:lnTo>
                  <a:pt x="127494" y="65619"/>
                </a:lnTo>
                <a:close/>
                <a:moveTo>
                  <a:pt x="135114" y="65619"/>
                </a:moveTo>
                <a:lnTo>
                  <a:pt x="135114" y="69359"/>
                </a:lnTo>
                <a:lnTo>
                  <a:pt x="131373" y="69359"/>
                </a:lnTo>
                <a:lnTo>
                  <a:pt x="131373" y="65619"/>
                </a:lnTo>
                <a:close/>
                <a:moveTo>
                  <a:pt x="7114" y="69499"/>
                </a:moveTo>
                <a:lnTo>
                  <a:pt x="7114" y="73238"/>
                </a:lnTo>
                <a:lnTo>
                  <a:pt x="3376" y="73238"/>
                </a:lnTo>
                <a:lnTo>
                  <a:pt x="3376" y="69499"/>
                </a:lnTo>
                <a:close/>
                <a:moveTo>
                  <a:pt x="10993" y="69499"/>
                </a:moveTo>
                <a:lnTo>
                  <a:pt x="10993" y="73238"/>
                </a:lnTo>
                <a:lnTo>
                  <a:pt x="7256" y="73238"/>
                </a:lnTo>
                <a:lnTo>
                  <a:pt x="7256" y="69499"/>
                </a:lnTo>
                <a:close/>
                <a:moveTo>
                  <a:pt x="14873" y="69499"/>
                </a:moveTo>
                <a:lnTo>
                  <a:pt x="14873" y="73238"/>
                </a:lnTo>
                <a:lnTo>
                  <a:pt x="11135" y="73238"/>
                </a:lnTo>
                <a:lnTo>
                  <a:pt x="11135" y="69499"/>
                </a:lnTo>
                <a:close/>
                <a:moveTo>
                  <a:pt x="18752" y="69499"/>
                </a:moveTo>
                <a:lnTo>
                  <a:pt x="18752" y="73238"/>
                </a:lnTo>
                <a:lnTo>
                  <a:pt x="15015" y="73238"/>
                </a:lnTo>
                <a:lnTo>
                  <a:pt x="15015" y="69499"/>
                </a:lnTo>
                <a:close/>
                <a:moveTo>
                  <a:pt x="22632" y="69499"/>
                </a:moveTo>
                <a:lnTo>
                  <a:pt x="22632" y="73238"/>
                </a:lnTo>
                <a:lnTo>
                  <a:pt x="18894" y="73238"/>
                </a:lnTo>
                <a:lnTo>
                  <a:pt x="18894" y="69499"/>
                </a:lnTo>
                <a:close/>
                <a:moveTo>
                  <a:pt x="26514" y="69499"/>
                </a:moveTo>
                <a:lnTo>
                  <a:pt x="26514" y="73238"/>
                </a:lnTo>
                <a:lnTo>
                  <a:pt x="22775" y="73238"/>
                </a:lnTo>
                <a:lnTo>
                  <a:pt x="22775" y="69499"/>
                </a:lnTo>
                <a:close/>
                <a:moveTo>
                  <a:pt x="30394" y="69499"/>
                </a:moveTo>
                <a:lnTo>
                  <a:pt x="30394" y="73238"/>
                </a:lnTo>
                <a:lnTo>
                  <a:pt x="26654" y="73238"/>
                </a:lnTo>
                <a:lnTo>
                  <a:pt x="26654" y="69499"/>
                </a:lnTo>
                <a:close/>
                <a:moveTo>
                  <a:pt x="34273" y="69499"/>
                </a:moveTo>
                <a:lnTo>
                  <a:pt x="34273" y="73238"/>
                </a:lnTo>
                <a:lnTo>
                  <a:pt x="30534" y="73238"/>
                </a:lnTo>
                <a:lnTo>
                  <a:pt x="30534" y="69499"/>
                </a:lnTo>
                <a:close/>
                <a:moveTo>
                  <a:pt x="38153" y="69499"/>
                </a:moveTo>
                <a:lnTo>
                  <a:pt x="38153" y="73238"/>
                </a:lnTo>
                <a:lnTo>
                  <a:pt x="34413" y="73238"/>
                </a:lnTo>
                <a:lnTo>
                  <a:pt x="34413" y="69499"/>
                </a:lnTo>
                <a:close/>
                <a:moveTo>
                  <a:pt x="42032" y="69499"/>
                </a:moveTo>
                <a:lnTo>
                  <a:pt x="42032" y="73238"/>
                </a:lnTo>
                <a:lnTo>
                  <a:pt x="38293" y="73238"/>
                </a:lnTo>
                <a:lnTo>
                  <a:pt x="38293" y="69499"/>
                </a:lnTo>
                <a:close/>
                <a:moveTo>
                  <a:pt x="45912" y="69499"/>
                </a:moveTo>
                <a:lnTo>
                  <a:pt x="45912" y="73238"/>
                </a:lnTo>
                <a:lnTo>
                  <a:pt x="42171" y="73238"/>
                </a:lnTo>
                <a:lnTo>
                  <a:pt x="42171" y="69499"/>
                </a:lnTo>
                <a:close/>
                <a:moveTo>
                  <a:pt x="49788" y="69499"/>
                </a:moveTo>
                <a:lnTo>
                  <a:pt x="49788" y="73238"/>
                </a:lnTo>
                <a:lnTo>
                  <a:pt x="46049" y="73238"/>
                </a:lnTo>
                <a:lnTo>
                  <a:pt x="46049" y="69499"/>
                </a:lnTo>
                <a:close/>
                <a:moveTo>
                  <a:pt x="53671" y="69499"/>
                </a:moveTo>
                <a:lnTo>
                  <a:pt x="53671" y="73238"/>
                </a:lnTo>
                <a:lnTo>
                  <a:pt x="49930" y="73238"/>
                </a:lnTo>
                <a:lnTo>
                  <a:pt x="49930" y="69499"/>
                </a:lnTo>
                <a:close/>
                <a:moveTo>
                  <a:pt x="57524" y="69499"/>
                </a:moveTo>
                <a:lnTo>
                  <a:pt x="57524" y="73238"/>
                </a:lnTo>
                <a:lnTo>
                  <a:pt x="53809" y="73238"/>
                </a:lnTo>
                <a:lnTo>
                  <a:pt x="53809" y="69499"/>
                </a:lnTo>
                <a:close/>
                <a:moveTo>
                  <a:pt x="61404" y="69499"/>
                </a:moveTo>
                <a:lnTo>
                  <a:pt x="61404" y="73238"/>
                </a:lnTo>
                <a:lnTo>
                  <a:pt x="57666" y="73238"/>
                </a:lnTo>
                <a:lnTo>
                  <a:pt x="57666" y="69499"/>
                </a:lnTo>
                <a:close/>
                <a:moveTo>
                  <a:pt x="65283" y="69499"/>
                </a:moveTo>
                <a:lnTo>
                  <a:pt x="65283" y="73238"/>
                </a:lnTo>
                <a:lnTo>
                  <a:pt x="61545" y="73238"/>
                </a:lnTo>
                <a:lnTo>
                  <a:pt x="61545" y="69499"/>
                </a:lnTo>
                <a:close/>
                <a:moveTo>
                  <a:pt x="69163" y="69499"/>
                </a:moveTo>
                <a:lnTo>
                  <a:pt x="69163" y="73238"/>
                </a:lnTo>
                <a:lnTo>
                  <a:pt x="65425" y="73238"/>
                </a:lnTo>
                <a:lnTo>
                  <a:pt x="65425" y="69499"/>
                </a:lnTo>
                <a:close/>
                <a:moveTo>
                  <a:pt x="73042" y="69499"/>
                </a:moveTo>
                <a:lnTo>
                  <a:pt x="73042" y="73238"/>
                </a:lnTo>
                <a:lnTo>
                  <a:pt x="69304" y="73238"/>
                </a:lnTo>
                <a:lnTo>
                  <a:pt x="69304" y="69499"/>
                </a:lnTo>
                <a:close/>
                <a:moveTo>
                  <a:pt x="76922" y="69499"/>
                </a:moveTo>
                <a:lnTo>
                  <a:pt x="76922" y="73238"/>
                </a:lnTo>
                <a:lnTo>
                  <a:pt x="73182" y="73238"/>
                </a:lnTo>
                <a:lnTo>
                  <a:pt x="73182" y="69499"/>
                </a:lnTo>
                <a:close/>
                <a:moveTo>
                  <a:pt x="80801" y="69499"/>
                </a:moveTo>
                <a:lnTo>
                  <a:pt x="80801" y="73238"/>
                </a:lnTo>
                <a:lnTo>
                  <a:pt x="77063" y="73238"/>
                </a:lnTo>
                <a:lnTo>
                  <a:pt x="77063" y="69499"/>
                </a:lnTo>
                <a:close/>
                <a:moveTo>
                  <a:pt x="84681" y="69499"/>
                </a:moveTo>
                <a:lnTo>
                  <a:pt x="84681" y="73238"/>
                </a:lnTo>
                <a:lnTo>
                  <a:pt x="80943" y="73238"/>
                </a:lnTo>
                <a:lnTo>
                  <a:pt x="80943" y="69499"/>
                </a:lnTo>
                <a:close/>
                <a:moveTo>
                  <a:pt x="88560" y="69499"/>
                </a:moveTo>
                <a:lnTo>
                  <a:pt x="88560" y="73238"/>
                </a:lnTo>
                <a:lnTo>
                  <a:pt x="84822" y="73238"/>
                </a:lnTo>
                <a:lnTo>
                  <a:pt x="84822" y="69499"/>
                </a:lnTo>
                <a:close/>
                <a:moveTo>
                  <a:pt x="92440" y="69499"/>
                </a:moveTo>
                <a:lnTo>
                  <a:pt x="92440" y="73238"/>
                </a:lnTo>
                <a:lnTo>
                  <a:pt x="88702" y="73238"/>
                </a:lnTo>
                <a:lnTo>
                  <a:pt x="88702" y="69499"/>
                </a:lnTo>
                <a:close/>
                <a:moveTo>
                  <a:pt x="96319" y="69499"/>
                </a:moveTo>
                <a:lnTo>
                  <a:pt x="96319" y="73238"/>
                </a:lnTo>
                <a:lnTo>
                  <a:pt x="92581" y="73238"/>
                </a:lnTo>
                <a:lnTo>
                  <a:pt x="92581" y="69499"/>
                </a:lnTo>
                <a:close/>
                <a:moveTo>
                  <a:pt x="100199" y="69499"/>
                </a:moveTo>
                <a:lnTo>
                  <a:pt x="100199" y="73238"/>
                </a:lnTo>
                <a:lnTo>
                  <a:pt x="96461" y="73238"/>
                </a:lnTo>
                <a:lnTo>
                  <a:pt x="96461" y="69499"/>
                </a:lnTo>
                <a:close/>
                <a:moveTo>
                  <a:pt x="104078" y="69499"/>
                </a:moveTo>
                <a:lnTo>
                  <a:pt x="104078" y="73238"/>
                </a:lnTo>
                <a:lnTo>
                  <a:pt x="100340" y="73238"/>
                </a:lnTo>
                <a:lnTo>
                  <a:pt x="100340" y="69499"/>
                </a:lnTo>
                <a:close/>
                <a:moveTo>
                  <a:pt x="107958" y="69499"/>
                </a:moveTo>
                <a:lnTo>
                  <a:pt x="107958" y="73238"/>
                </a:lnTo>
                <a:lnTo>
                  <a:pt x="104220" y="73238"/>
                </a:lnTo>
                <a:lnTo>
                  <a:pt x="104220" y="69499"/>
                </a:lnTo>
                <a:close/>
                <a:moveTo>
                  <a:pt x="111837" y="69499"/>
                </a:moveTo>
                <a:lnTo>
                  <a:pt x="111837" y="73238"/>
                </a:lnTo>
                <a:lnTo>
                  <a:pt x="108099" y="73238"/>
                </a:lnTo>
                <a:lnTo>
                  <a:pt x="108099" y="69499"/>
                </a:lnTo>
                <a:close/>
                <a:moveTo>
                  <a:pt x="115717" y="69499"/>
                </a:moveTo>
                <a:lnTo>
                  <a:pt x="115717" y="73238"/>
                </a:lnTo>
                <a:lnTo>
                  <a:pt x="111979" y="73238"/>
                </a:lnTo>
                <a:lnTo>
                  <a:pt x="111979" y="69499"/>
                </a:lnTo>
                <a:close/>
                <a:moveTo>
                  <a:pt x="119596" y="69499"/>
                </a:moveTo>
                <a:lnTo>
                  <a:pt x="119596" y="73238"/>
                </a:lnTo>
                <a:lnTo>
                  <a:pt x="115855" y="73238"/>
                </a:lnTo>
                <a:lnTo>
                  <a:pt x="115855" y="69499"/>
                </a:lnTo>
                <a:close/>
                <a:moveTo>
                  <a:pt x="123476" y="69499"/>
                </a:moveTo>
                <a:lnTo>
                  <a:pt x="123476" y="73238"/>
                </a:lnTo>
                <a:lnTo>
                  <a:pt x="119735" y="73238"/>
                </a:lnTo>
                <a:lnTo>
                  <a:pt x="119735" y="69499"/>
                </a:lnTo>
                <a:close/>
                <a:moveTo>
                  <a:pt x="127355" y="69499"/>
                </a:moveTo>
                <a:lnTo>
                  <a:pt x="127355" y="73238"/>
                </a:lnTo>
                <a:lnTo>
                  <a:pt x="123614" y="73238"/>
                </a:lnTo>
                <a:lnTo>
                  <a:pt x="123614" y="69499"/>
                </a:lnTo>
                <a:close/>
                <a:moveTo>
                  <a:pt x="131235" y="69499"/>
                </a:moveTo>
                <a:lnTo>
                  <a:pt x="131235" y="73238"/>
                </a:lnTo>
                <a:lnTo>
                  <a:pt x="127494" y="73238"/>
                </a:lnTo>
                <a:lnTo>
                  <a:pt x="127494" y="69499"/>
                </a:lnTo>
                <a:close/>
                <a:moveTo>
                  <a:pt x="135114" y="69499"/>
                </a:moveTo>
                <a:lnTo>
                  <a:pt x="135114" y="73238"/>
                </a:lnTo>
                <a:lnTo>
                  <a:pt x="131373" y="73238"/>
                </a:lnTo>
                <a:lnTo>
                  <a:pt x="131373" y="69499"/>
                </a:lnTo>
                <a:close/>
                <a:moveTo>
                  <a:pt x="7114" y="73380"/>
                </a:moveTo>
                <a:lnTo>
                  <a:pt x="7114" y="77119"/>
                </a:lnTo>
                <a:lnTo>
                  <a:pt x="3376" y="77119"/>
                </a:lnTo>
                <a:lnTo>
                  <a:pt x="3376" y="73380"/>
                </a:lnTo>
                <a:close/>
                <a:moveTo>
                  <a:pt x="10993" y="73380"/>
                </a:moveTo>
                <a:lnTo>
                  <a:pt x="10993" y="77119"/>
                </a:lnTo>
                <a:lnTo>
                  <a:pt x="7256" y="77119"/>
                </a:lnTo>
                <a:lnTo>
                  <a:pt x="7256" y="73380"/>
                </a:lnTo>
                <a:close/>
                <a:moveTo>
                  <a:pt x="14873" y="73380"/>
                </a:moveTo>
                <a:lnTo>
                  <a:pt x="14873" y="77119"/>
                </a:lnTo>
                <a:lnTo>
                  <a:pt x="11135" y="77119"/>
                </a:lnTo>
                <a:lnTo>
                  <a:pt x="11135" y="73380"/>
                </a:lnTo>
                <a:close/>
                <a:moveTo>
                  <a:pt x="18752" y="73380"/>
                </a:moveTo>
                <a:lnTo>
                  <a:pt x="18752" y="77119"/>
                </a:lnTo>
                <a:lnTo>
                  <a:pt x="15015" y="77119"/>
                </a:lnTo>
                <a:lnTo>
                  <a:pt x="15015" y="73380"/>
                </a:lnTo>
                <a:close/>
                <a:moveTo>
                  <a:pt x="22632" y="73380"/>
                </a:moveTo>
                <a:lnTo>
                  <a:pt x="22632" y="77119"/>
                </a:lnTo>
                <a:lnTo>
                  <a:pt x="18894" y="77119"/>
                </a:lnTo>
                <a:lnTo>
                  <a:pt x="18894" y="73380"/>
                </a:lnTo>
                <a:close/>
                <a:moveTo>
                  <a:pt x="26514" y="73380"/>
                </a:moveTo>
                <a:lnTo>
                  <a:pt x="26514" y="77119"/>
                </a:lnTo>
                <a:lnTo>
                  <a:pt x="22775" y="77119"/>
                </a:lnTo>
                <a:lnTo>
                  <a:pt x="22775" y="73380"/>
                </a:lnTo>
                <a:close/>
                <a:moveTo>
                  <a:pt x="30394" y="73380"/>
                </a:moveTo>
                <a:lnTo>
                  <a:pt x="30394" y="77119"/>
                </a:lnTo>
                <a:lnTo>
                  <a:pt x="26654" y="77119"/>
                </a:lnTo>
                <a:lnTo>
                  <a:pt x="26654" y="73380"/>
                </a:lnTo>
                <a:close/>
                <a:moveTo>
                  <a:pt x="34273" y="73380"/>
                </a:moveTo>
                <a:lnTo>
                  <a:pt x="34273" y="77119"/>
                </a:lnTo>
                <a:lnTo>
                  <a:pt x="30534" y="77119"/>
                </a:lnTo>
                <a:lnTo>
                  <a:pt x="30534" y="73380"/>
                </a:lnTo>
                <a:close/>
                <a:moveTo>
                  <a:pt x="38153" y="73380"/>
                </a:moveTo>
                <a:lnTo>
                  <a:pt x="38153" y="77119"/>
                </a:lnTo>
                <a:lnTo>
                  <a:pt x="34413" y="77119"/>
                </a:lnTo>
                <a:lnTo>
                  <a:pt x="34413" y="73380"/>
                </a:lnTo>
                <a:close/>
                <a:moveTo>
                  <a:pt x="42032" y="73380"/>
                </a:moveTo>
                <a:lnTo>
                  <a:pt x="42032" y="77119"/>
                </a:lnTo>
                <a:lnTo>
                  <a:pt x="38293" y="77119"/>
                </a:lnTo>
                <a:lnTo>
                  <a:pt x="38293" y="73380"/>
                </a:lnTo>
                <a:close/>
                <a:moveTo>
                  <a:pt x="45912" y="73380"/>
                </a:moveTo>
                <a:lnTo>
                  <a:pt x="45912" y="77119"/>
                </a:lnTo>
                <a:lnTo>
                  <a:pt x="42171" y="77119"/>
                </a:lnTo>
                <a:lnTo>
                  <a:pt x="42171" y="73380"/>
                </a:lnTo>
                <a:close/>
                <a:moveTo>
                  <a:pt x="49788" y="73380"/>
                </a:moveTo>
                <a:lnTo>
                  <a:pt x="49788" y="77119"/>
                </a:lnTo>
                <a:lnTo>
                  <a:pt x="46049" y="77119"/>
                </a:lnTo>
                <a:lnTo>
                  <a:pt x="46049" y="73380"/>
                </a:lnTo>
                <a:close/>
                <a:moveTo>
                  <a:pt x="53671" y="73380"/>
                </a:moveTo>
                <a:lnTo>
                  <a:pt x="53671" y="77119"/>
                </a:lnTo>
                <a:lnTo>
                  <a:pt x="49930" y="77119"/>
                </a:lnTo>
                <a:lnTo>
                  <a:pt x="49930" y="73380"/>
                </a:lnTo>
                <a:close/>
                <a:moveTo>
                  <a:pt x="57524" y="73380"/>
                </a:moveTo>
                <a:lnTo>
                  <a:pt x="57524" y="77119"/>
                </a:lnTo>
                <a:lnTo>
                  <a:pt x="53809" y="77119"/>
                </a:lnTo>
                <a:lnTo>
                  <a:pt x="53809" y="73380"/>
                </a:lnTo>
                <a:close/>
                <a:moveTo>
                  <a:pt x="61404" y="73380"/>
                </a:moveTo>
                <a:lnTo>
                  <a:pt x="61404" y="77119"/>
                </a:lnTo>
                <a:lnTo>
                  <a:pt x="57666" y="77119"/>
                </a:lnTo>
                <a:lnTo>
                  <a:pt x="57666" y="73380"/>
                </a:lnTo>
                <a:close/>
                <a:moveTo>
                  <a:pt x="65283" y="73380"/>
                </a:moveTo>
                <a:lnTo>
                  <a:pt x="65283" y="77119"/>
                </a:lnTo>
                <a:lnTo>
                  <a:pt x="61545" y="77119"/>
                </a:lnTo>
                <a:lnTo>
                  <a:pt x="61545" y="73380"/>
                </a:lnTo>
                <a:close/>
                <a:moveTo>
                  <a:pt x="69163" y="73380"/>
                </a:moveTo>
                <a:lnTo>
                  <a:pt x="69163" y="77119"/>
                </a:lnTo>
                <a:lnTo>
                  <a:pt x="65425" y="77119"/>
                </a:lnTo>
                <a:lnTo>
                  <a:pt x="65425" y="73380"/>
                </a:lnTo>
                <a:close/>
                <a:moveTo>
                  <a:pt x="73042" y="73380"/>
                </a:moveTo>
                <a:lnTo>
                  <a:pt x="73042" y="77119"/>
                </a:lnTo>
                <a:lnTo>
                  <a:pt x="69304" y="77119"/>
                </a:lnTo>
                <a:lnTo>
                  <a:pt x="69304" y="73380"/>
                </a:lnTo>
                <a:close/>
                <a:moveTo>
                  <a:pt x="76922" y="73380"/>
                </a:moveTo>
                <a:lnTo>
                  <a:pt x="76922" y="77119"/>
                </a:lnTo>
                <a:lnTo>
                  <a:pt x="73182" y="77119"/>
                </a:lnTo>
                <a:lnTo>
                  <a:pt x="73182" y="73380"/>
                </a:lnTo>
                <a:close/>
                <a:moveTo>
                  <a:pt x="80801" y="73380"/>
                </a:moveTo>
                <a:lnTo>
                  <a:pt x="80801" y="77119"/>
                </a:lnTo>
                <a:lnTo>
                  <a:pt x="77063" y="77119"/>
                </a:lnTo>
                <a:lnTo>
                  <a:pt x="77063" y="73380"/>
                </a:lnTo>
                <a:close/>
                <a:moveTo>
                  <a:pt x="84681" y="73380"/>
                </a:moveTo>
                <a:lnTo>
                  <a:pt x="84681" y="77119"/>
                </a:lnTo>
                <a:lnTo>
                  <a:pt x="80943" y="77119"/>
                </a:lnTo>
                <a:lnTo>
                  <a:pt x="80943" y="73380"/>
                </a:lnTo>
                <a:close/>
                <a:moveTo>
                  <a:pt x="88560" y="73380"/>
                </a:moveTo>
                <a:lnTo>
                  <a:pt x="88560" y="77119"/>
                </a:lnTo>
                <a:lnTo>
                  <a:pt x="84822" y="77119"/>
                </a:lnTo>
                <a:lnTo>
                  <a:pt x="84822" y="73380"/>
                </a:lnTo>
                <a:close/>
                <a:moveTo>
                  <a:pt x="92440" y="73380"/>
                </a:moveTo>
                <a:lnTo>
                  <a:pt x="92440" y="77119"/>
                </a:lnTo>
                <a:lnTo>
                  <a:pt x="88702" y="77119"/>
                </a:lnTo>
                <a:lnTo>
                  <a:pt x="88702" y="73380"/>
                </a:lnTo>
                <a:close/>
                <a:moveTo>
                  <a:pt x="96319" y="73380"/>
                </a:moveTo>
                <a:lnTo>
                  <a:pt x="96319" y="77119"/>
                </a:lnTo>
                <a:lnTo>
                  <a:pt x="92581" y="77119"/>
                </a:lnTo>
                <a:lnTo>
                  <a:pt x="92581" y="73380"/>
                </a:lnTo>
                <a:close/>
                <a:moveTo>
                  <a:pt x="100199" y="73380"/>
                </a:moveTo>
                <a:lnTo>
                  <a:pt x="100199" y="77119"/>
                </a:lnTo>
                <a:lnTo>
                  <a:pt x="96461" y="77119"/>
                </a:lnTo>
                <a:lnTo>
                  <a:pt x="96461" y="73380"/>
                </a:lnTo>
                <a:close/>
                <a:moveTo>
                  <a:pt x="104078" y="73380"/>
                </a:moveTo>
                <a:lnTo>
                  <a:pt x="104078" y="77119"/>
                </a:lnTo>
                <a:lnTo>
                  <a:pt x="100340" y="77119"/>
                </a:lnTo>
                <a:lnTo>
                  <a:pt x="100340" y="73380"/>
                </a:lnTo>
                <a:close/>
                <a:moveTo>
                  <a:pt x="107958" y="73380"/>
                </a:moveTo>
                <a:lnTo>
                  <a:pt x="107958" y="77119"/>
                </a:lnTo>
                <a:lnTo>
                  <a:pt x="104220" y="77119"/>
                </a:lnTo>
                <a:lnTo>
                  <a:pt x="104220" y="73380"/>
                </a:lnTo>
                <a:close/>
                <a:moveTo>
                  <a:pt x="111837" y="73380"/>
                </a:moveTo>
                <a:lnTo>
                  <a:pt x="111837" y="77119"/>
                </a:lnTo>
                <a:lnTo>
                  <a:pt x="108099" y="77119"/>
                </a:lnTo>
                <a:lnTo>
                  <a:pt x="108099" y="73380"/>
                </a:lnTo>
                <a:close/>
                <a:moveTo>
                  <a:pt x="115717" y="73380"/>
                </a:moveTo>
                <a:lnTo>
                  <a:pt x="115717" y="77119"/>
                </a:lnTo>
                <a:lnTo>
                  <a:pt x="111979" y="77119"/>
                </a:lnTo>
                <a:lnTo>
                  <a:pt x="111979" y="73380"/>
                </a:lnTo>
                <a:close/>
                <a:moveTo>
                  <a:pt x="119596" y="73380"/>
                </a:moveTo>
                <a:lnTo>
                  <a:pt x="119596" y="77119"/>
                </a:lnTo>
                <a:lnTo>
                  <a:pt x="115855" y="77119"/>
                </a:lnTo>
                <a:lnTo>
                  <a:pt x="115855" y="73380"/>
                </a:lnTo>
                <a:close/>
                <a:moveTo>
                  <a:pt x="123476" y="73380"/>
                </a:moveTo>
                <a:lnTo>
                  <a:pt x="123476" y="77119"/>
                </a:lnTo>
                <a:lnTo>
                  <a:pt x="119735" y="77119"/>
                </a:lnTo>
                <a:lnTo>
                  <a:pt x="119735" y="73380"/>
                </a:lnTo>
                <a:close/>
                <a:moveTo>
                  <a:pt x="127355" y="73380"/>
                </a:moveTo>
                <a:lnTo>
                  <a:pt x="127355" y="77119"/>
                </a:lnTo>
                <a:lnTo>
                  <a:pt x="123614" y="77119"/>
                </a:lnTo>
                <a:lnTo>
                  <a:pt x="123614" y="73380"/>
                </a:lnTo>
                <a:close/>
                <a:moveTo>
                  <a:pt x="131235" y="73380"/>
                </a:moveTo>
                <a:lnTo>
                  <a:pt x="131235" y="77119"/>
                </a:lnTo>
                <a:lnTo>
                  <a:pt x="127494" y="77119"/>
                </a:lnTo>
                <a:lnTo>
                  <a:pt x="127494" y="73380"/>
                </a:lnTo>
                <a:close/>
                <a:moveTo>
                  <a:pt x="135114" y="73380"/>
                </a:moveTo>
                <a:lnTo>
                  <a:pt x="135114" y="77119"/>
                </a:lnTo>
                <a:lnTo>
                  <a:pt x="131373" y="77119"/>
                </a:lnTo>
                <a:lnTo>
                  <a:pt x="131373" y="73380"/>
                </a:lnTo>
                <a:close/>
                <a:moveTo>
                  <a:pt x="7114" y="77261"/>
                </a:moveTo>
                <a:lnTo>
                  <a:pt x="7114" y="80999"/>
                </a:lnTo>
                <a:lnTo>
                  <a:pt x="3376" y="80999"/>
                </a:lnTo>
                <a:lnTo>
                  <a:pt x="3376" y="77261"/>
                </a:lnTo>
                <a:close/>
                <a:moveTo>
                  <a:pt x="10993" y="77261"/>
                </a:moveTo>
                <a:lnTo>
                  <a:pt x="10993" y="80999"/>
                </a:lnTo>
                <a:lnTo>
                  <a:pt x="7256" y="80999"/>
                </a:lnTo>
                <a:lnTo>
                  <a:pt x="7256" y="77261"/>
                </a:lnTo>
                <a:close/>
                <a:moveTo>
                  <a:pt x="14873" y="77261"/>
                </a:moveTo>
                <a:lnTo>
                  <a:pt x="14873" y="80999"/>
                </a:lnTo>
                <a:lnTo>
                  <a:pt x="11135" y="80999"/>
                </a:lnTo>
                <a:lnTo>
                  <a:pt x="11135" y="77261"/>
                </a:lnTo>
                <a:close/>
                <a:moveTo>
                  <a:pt x="18752" y="77261"/>
                </a:moveTo>
                <a:lnTo>
                  <a:pt x="18752" y="80999"/>
                </a:lnTo>
                <a:lnTo>
                  <a:pt x="15015" y="80999"/>
                </a:lnTo>
                <a:lnTo>
                  <a:pt x="15015" y="77261"/>
                </a:lnTo>
                <a:close/>
                <a:moveTo>
                  <a:pt x="22632" y="77261"/>
                </a:moveTo>
                <a:lnTo>
                  <a:pt x="22632" y="80999"/>
                </a:lnTo>
                <a:lnTo>
                  <a:pt x="18894" y="80999"/>
                </a:lnTo>
                <a:lnTo>
                  <a:pt x="18894" y="77261"/>
                </a:lnTo>
                <a:close/>
                <a:moveTo>
                  <a:pt x="26514" y="77261"/>
                </a:moveTo>
                <a:lnTo>
                  <a:pt x="26514" y="80999"/>
                </a:lnTo>
                <a:lnTo>
                  <a:pt x="22775" y="80999"/>
                </a:lnTo>
                <a:lnTo>
                  <a:pt x="22775" y="77261"/>
                </a:lnTo>
                <a:close/>
                <a:moveTo>
                  <a:pt x="30394" y="77261"/>
                </a:moveTo>
                <a:lnTo>
                  <a:pt x="30394" y="80999"/>
                </a:lnTo>
                <a:lnTo>
                  <a:pt x="26654" y="80999"/>
                </a:lnTo>
                <a:lnTo>
                  <a:pt x="26654" y="77261"/>
                </a:lnTo>
                <a:close/>
                <a:moveTo>
                  <a:pt x="34273" y="77261"/>
                </a:moveTo>
                <a:lnTo>
                  <a:pt x="34273" y="80999"/>
                </a:lnTo>
                <a:lnTo>
                  <a:pt x="30534" y="80999"/>
                </a:lnTo>
                <a:lnTo>
                  <a:pt x="30534" y="77261"/>
                </a:lnTo>
                <a:close/>
                <a:moveTo>
                  <a:pt x="38153" y="77261"/>
                </a:moveTo>
                <a:lnTo>
                  <a:pt x="38153" y="80999"/>
                </a:lnTo>
                <a:lnTo>
                  <a:pt x="34413" y="80999"/>
                </a:lnTo>
                <a:lnTo>
                  <a:pt x="34413" y="77261"/>
                </a:lnTo>
                <a:close/>
                <a:moveTo>
                  <a:pt x="42032" y="77261"/>
                </a:moveTo>
                <a:lnTo>
                  <a:pt x="42032" y="80999"/>
                </a:lnTo>
                <a:lnTo>
                  <a:pt x="38293" y="80999"/>
                </a:lnTo>
                <a:lnTo>
                  <a:pt x="38293" y="77261"/>
                </a:lnTo>
                <a:close/>
                <a:moveTo>
                  <a:pt x="45912" y="77261"/>
                </a:moveTo>
                <a:lnTo>
                  <a:pt x="45912" y="80999"/>
                </a:lnTo>
                <a:lnTo>
                  <a:pt x="42171" y="80999"/>
                </a:lnTo>
                <a:lnTo>
                  <a:pt x="42171" y="77261"/>
                </a:lnTo>
                <a:close/>
                <a:moveTo>
                  <a:pt x="49788" y="77261"/>
                </a:moveTo>
                <a:lnTo>
                  <a:pt x="49788" y="80999"/>
                </a:lnTo>
                <a:lnTo>
                  <a:pt x="46049" y="80999"/>
                </a:lnTo>
                <a:lnTo>
                  <a:pt x="46049" y="77261"/>
                </a:lnTo>
                <a:close/>
                <a:moveTo>
                  <a:pt x="53671" y="77261"/>
                </a:moveTo>
                <a:lnTo>
                  <a:pt x="53671" y="80999"/>
                </a:lnTo>
                <a:lnTo>
                  <a:pt x="49930" y="80999"/>
                </a:lnTo>
                <a:lnTo>
                  <a:pt x="49930" y="77261"/>
                </a:lnTo>
                <a:close/>
                <a:moveTo>
                  <a:pt x="57524" y="77261"/>
                </a:moveTo>
                <a:lnTo>
                  <a:pt x="57524" y="80999"/>
                </a:lnTo>
                <a:lnTo>
                  <a:pt x="53809" y="80999"/>
                </a:lnTo>
                <a:lnTo>
                  <a:pt x="53809" y="77261"/>
                </a:lnTo>
                <a:close/>
                <a:moveTo>
                  <a:pt x="61404" y="77261"/>
                </a:moveTo>
                <a:lnTo>
                  <a:pt x="61404" y="80999"/>
                </a:lnTo>
                <a:lnTo>
                  <a:pt x="57666" y="80999"/>
                </a:lnTo>
                <a:lnTo>
                  <a:pt x="57666" y="77261"/>
                </a:lnTo>
                <a:close/>
                <a:moveTo>
                  <a:pt x="65283" y="77261"/>
                </a:moveTo>
                <a:lnTo>
                  <a:pt x="65283" y="80999"/>
                </a:lnTo>
                <a:lnTo>
                  <a:pt x="61545" y="80999"/>
                </a:lnTo>
                <a:lnTo>
                  <a:pt x="61545" y="77261"/>
                </a:lnTo>
                <a:close/>
                <a:moveTo>
                  <a:pt x="69163" y="77261"/>
                </a:moveTo>
                <a:lnTo>
                  <a:pt x="69163" y="80999"/>
                </a:lnTo>
                <a:lnTo>
                  <a:pt x="65425" y="80999"/>
                </a:lnTo>
                <a:lnTo>
                  <a:pt x="65425" y="77261"/>
                </a:lnTo>
                <a:close/>
                <a:moveTo>
                  <a:pt x="73042" y="77261"/>
                </a:moveTo>
                <a:lnTo>
                  <a:pt x="73042" y="80999"/>
                </a:lnTo>
                <a:lnTo>
                  <a:pt x="69304" y="80999"/>
                </a:lnTo>
                <a:lnTo>
                  <a:pt x="69304" y="77261"/>
                </a:lnTo>
                <a:close/>
                <a:moveTo>
                  <a:pt x="76922" y="77261"/>
                </a:moveTo>
                <a:lnTo>
                  <a:pt x="76922" y="80999"/>
                </a:lnTo>
                <a:lnTo>
                  <a:pt x="73182" y="80999"/>
                </a:lnTo>
                <a:lnTo>
                  <a:pt x="73182" y="77261"/>
                </a:lnTo>
                <a:close/>
                <a:moveTo>
                  <a:pt x="80801" y="77261"/>
                </a:moveTo>
                <a:lnTo>
                  <a:pt x="80801" y="80999"/>
                </a:lnTo>
                <a:lnTo>
                  <a:pt x="77063" y="80999"/>
                </a:lnTo>
                <a:lnTo>
                  <a:pt x="77063" y="77261"/>
                </a:lnTo>
                <a:close/>
                <a:moveTo>
                  <a:pt x="84681" y="77261"/>
                </a:moveTo>
                <a:lnTo>
                  <a:pt x="84681" y="80999"/>
                </a:lnTo>
                <a:lnTo>
                  <a:pt x="80943" y="80999"/>
                </a:lnTo>
                <a:lnTo>
                  <a:pt x="80943" y="77261"/>
                </a:lnTo>
                <a:close/>
                <a:moveTo>
                  <a:pt x="88560" y="77261"/>
                </a:moveTo>
                <a:lnTo>
                  <a:pt x="88560" y="80999"/>
                </a:lnTo>
                <a:lnTo>
                  <a:pt x="84822" y="80999"/>
                </a:lnTo>
                <a:lnTo>
                  <a:pt x="84822" y="77261"/>
                </a:lnTo>
                <a:close/>
                <a:moveTo>
                  <a:pt x="92440" y="77261"/>
                </a:moveTo>
                <a:lnTo>
                  <a:pt x="92440" y="80999"/>
                </a:lnTo>
                <a:lnTo>
                  <a:pt x="88702" y="80999"/>
                </a:lnTo>
                <a:lnTo>
                  <a:pt x="88702" y="77261"/>
                </a:lnTo>
                <a:close/>
                <a:moveTo>
                  <a:pt x="96319" y="77261"/>
                </a:moveTo>
                <a:lnTo>
                  <a:pt x="96319" y="80999"/>
                </a:lnTo>
                <a:lnTo>
                  <a:pt x="92581" y="80999"/>
                </a:lnTo>
                <a:lnTo>
                  <a:pt x="92581" y="77261"/>
                </a:lnTo>
                <a:close/>
                <a:moveTo>
                  <a:pt x="100199" y="77261"/>
                </a:moveTo>
                <a:lnTo>
                  <a:pt x="100199" y="80999"/>
                </a:lnTo>
                <a:lnTo>
                  <a:pt x="96461" y="80999"/>
                </a:lnTo>
                <a:lnTo>
                  <a:pt x="96461" y="77261"/>
                </a:lnTo>
                <a:close/>
                <a:moveTo>
                  <a:pt x="104078" y="77261"/>
                </a:moveTo>
                <a:lnTo>
                  <a:pt x="104078" y="80999"/>
                </a:lnTo>
                <a:lnTo>
                  <a:pt x="100340" y="80999"/>
                </a:lnTo>
                <a:lnTo>
                  <a:pt x="100340" y="77261"/>
                </a:lnTo>
                <a:close/>
                <a:moveTo>
                  <a:pt x="107958" y="77261"/>
                </a:moveTo>
                <a:lnTo>
                  <a:pt x="107958" y="80999"/>
                </a:lnTo>
                <a:lnTo>
                  <a:pt x="104220" y="80999"/>
                </a:lnTo>
                <a:lnTo>
                  <a:pt x="104220" y="77261"/>
                </a:lnTo>
                <a:close/>
                <a:moveTo>
                  <a:pt x="111837" y="77261"/>
                </a:moveTo>
                <a:lnTo>
                  <a:pt x="111837" y="80999"/>
                </a:lnTo>
                <a:lnTo>
                  <a:pt x="108099" y="80999"/>
                </a:lnTo>
                <a:lnTo>
                  <a:pt x="108099" y="77261"/>
                </a:lnTo>
                <a:close/>
                <a:moveTo>
                  <a:pt x="115717" y="77261"/>
                </a:moveTo>
                <a:lnTo>
                  <a:pt x="115717" y="80999"/>
                </a:lnTo>
                <a:lnTo>
                  <a:pt x="111979" y="80999"/>
                </a:lnTo>
                <a:lnTo>
                  <a:pt x="111979" y="77261"/>
                </a:lnTo>
                <a:close/>
                <a:moveTo>
                  <a:pt x="119596" y="77261"/>
                </a:moveTo>
                <a:lnTo>
                  <a:pt x="119596" y="80999"/>
                </a:lnTo>
                <a:lnTo>
                  <a:pt x="115855" y="80999"/>
                </a:lnTo>
                <a:lnTo>
                  <a:pt x="115855" y="77261"/>
                </a:lnTo>
                <a:close/>
                <a:moveTo>
                  <a:pt x="123476" y="77261"/>
                </a:moveTo>
                <a:lnTo>
                  <a:pt x="123476" y="80999"/>
                </a:lnTo>
                <a:lnTo>
                  <a:pt x="119735" y="80999"/>
                </a:lnTo>
                <a:lnTo>
                  <a:pt x="119735" y="77261"/>
                </a:lnTo>
                <a:close/>
                <a:moveTo>
                  <a:pt x="127355" y="77261"/>
                </a:moveTo>
                <a:lnTo>
                  <a:pt x="127355" y="80999"/>
                </a:lnTo>
                <a:lnTo>
                  <a:pt x="123614" y="80999"/>
                </a:lnTo>
                <a:lnTo>
                  <a:pt x="123614" y="77261"/>
                </a:lnTo>
                <a:close/>
                <a:moveTo>
                  <a:pt x="131235" y="77261"/>
                </a:moveTo>
                <a:lnTo>
                  <a:pt x="131235" y="80999"/>
                </a:lnTo>
                <a:lnTo>
                  <a:pt x="127494" y="80999"/>
                </a:lnTo>
                <a:lnTo>
                  <a:pt x="127494" y="77261"/>
                </a:lnTo>
                <a:close/>
                <a:moveTo>
                  <a:pt x="135114" y="77261"/>
                </a:moveTo>
                <a:lnTo>
                  <a:pt x="135114" y="80999"/>
                </a:lnTo>
                <a:lnTo>
                  <a:pt x="131373" y="80999"/>
                </a:lnTo>
                <a:lnTo>
                  <a:pt x="131373" y="77261"/>
                </a:lnTo>
                <a:close/>
                <a:moveTo>
                  <a:pt x="7114" y="81140"/>
                </a:moveTo>
                <a:lnTo>
                  <a:pt x="7114" y="84878"/>
                </a:lnTo>
                <a:lnTo>
                  <a:pt x="3376" y="84878"/>
                </a:lnTo>
                <a:lnTo>
                  <a:pt x="3376" y="81140"/>
                </a:lnTo>
                <a:close/>
                <a:moveTo>
                  <a:pt x="10993" y="81140"/>
                </a:moveTo>
                <a:lnTo>
                  <a:pt x="10993" y="84878"/>
                </a:lnTo>
                <a:lnTo>
                  <a:pt x="7256" y="84878"/>
                </a:lnTo>
                <a:lnTo>
                  <a:pt x="7256" y="81140"/>
                </a:lnTo>
                <a:close/>
                <a:moveTo>
                  <a:pt x="14873" y="81140"/>
                </a:moveTo>
                <a:lnTo>
                  <a:pt x="14873" y="84878"/>
                </a:lnTo>
                <a:lnTo>
                  <a:pt x="11135" y="84878"/>
                </a:lnTo>
                <a:lnTo>
                  <a:pt x="11135" y="81140"/>
                </a:lnTo>
                <a:close/>
                <a:moveTo>
                  <a:pt x="18752" y="81140"/>
                </a:moveTo>
                <a:lnTo>
                  <a:pt x="18752" y="84878"/>
                </a:lnTo>
                <a:lnTo>
                  <a:pt x="15015" y="84878"/>
                </a:lnTo>
                <a:lnTo>
                  <a:pt x="15015" y="81140"/>
                </a:lnTo>
                <a:close/>
                <a:moveTo>
                  <a:pt x="22632" y="81140"/>
                </a:moveTo>
                <a:lnTo>
                  <a:pt x="22632" y="84878"/>
                </a:lnTo>
                <a:lnTo>
                  <a:pt x="18894" y="84878"/>
                </a:lnTo>
                <a:lnTo>
                  <a:pt x="18894" y="81140"/>
                </a:lnTo>
                <a:close/>
                <a:moveTo>
                  <a:pt x="26514" y="81140"/>
                </a:moveTo>
                <a:lnTo>
                  <a:pt x="26514" y="84878"/>
                </a:lnTo>
                <a:lnTo>
                  <a:pt x="22775" y="84878"/>
                </a:lnTo>
                <a:lnTo>
                  <a:pt x="22775" y="81140"/>
                </a:lnTo>
                <a:close/>
                <a:moveTo>
                  <a:pt x="30394" y="81140"/>
                </a:moveTo>
                <a:lnTo>
                  <a:pt x="30394" y="84878"/>
                </a:lnTo>
                <a:lnTo>
                  <a:pt x="26654" y="84878"/>
                </a:lnTo>
                <a:lnTo>
                  <a:pt x="26654" y="81140"/>
                </a:lnTo>
                <a:close/>
                <a:moveTo>
                  <a:pt x="34273" y="81140"/>
                </a:moveTo>
                <a:lnTo>
                  <a:pt x="34273" y="84878"/>
                </a:lnTo>
                <a:lnTo>
                  <a:pt x="30534" y="84878"/>
                </a:lnTo>
                <a:lnTo>
                  <a:pt x="30534" y="81140"/>
                </a:lnTo>
                <a:close/>
                <a:moveTo>
                  <a:pt x="38153" y="81140"/>
                </a:moveTo>
                <a:lnTo>
                  <a:pt x="38153" y="84878"/>
                </a:lnTo>
                <a:lnTo>
                  <a:pt x="34413" y="84878"/>
                </a:lnTo>
                <a:lnTo>
                  <a:pt x="34413" y="81140"/>
                </a:lnTo>
                <a:close/>
                <a:moveTo>
                  <a:pt x="42032" y="81140"/>
                </a:moveTo>
                <a:lnTo>
                  <a:pt x="42032" y="84878"/>
                </a:lnTo>
                <a:lnTo>
                  <a:pt x="38293" y="84878"/>
                </a:lnTo>
                <a:lnTo>
                  <a:pt x="38293" y="81140"/>
                </a:lnTo>
                <a:close/>
                <a:moveTo>
                  <a:pt x="45912" y="81140"/>
                </a:moveTo>
                <a:lnTo>
                  <a:pt x="45912" y="84878"/>
                </a:lnTo>
                <a:lnTo>
                  <a:pt x="42171" y="84878"/>
                </a:lnTo>
                <a:lnTo>
                  <a:pt x="42171" y="81140"/>
                </a:lnTo>
                <a:close/>
                <a:moveTo>
                  <a:pt x="49788" y="81140"/>
                </a:moveTo>
                <a:lnTo>
                  <a:pt x="49788" y="84878"/>
                </a:lnTo>
                <a:lnTo>
                  <a:pt x="46049" y="84878"/>
                </a:lnTo>
                <a:lnTo>
                  <a:pt x="46049" y="81140"/>
                </a:lnTo>
                <a:close/>
                <a:moveTo>
                  <a:pt x="53671" y="81140"/>
                </a:moveTo>
                <a:lnTo>
                  <a:pt x="53671" y="84878"/>
                </a:lnTo>
                <a:lnTo>
                  <a:pt x="49930" y="84878"/>
                </a:lnTo>
                <a:lnTo>
                  <a:pt x="49930" y="81140"/>
                </a:lnTo>
                <a:close/>
                <a:moveTo>
                  <a:pt x="57524" y="81140"/>
                </a:moveTo>
                <a:lnTo>
                  <a:pt x="57524" y="84878"/>
                </a:lnTo>
                <a:lnTo>
                  <a:pt x="53809" y="84878"/>
                </a:lnTo>
                <a:lnTo>
                  <a:pt x="53809" y="81140"/>
                </a:lnTo>
                <a:close/>
                <a:moveTo>
                  <a:pt x="61404" y="81140"/>
                </a:moveTo>
                <a:lnTo>
                  <a:pt x="61404" y="84878"/>
                </a:lnTo>
                <a:lnTo>
                  <a:pt x="57666" y="84878"/>
                </a:lnTo>
                <a:lnTo>
                  <a:pt x="57666" y="81140"/>
                </a:lnTo>
                <a:close/>
                <a:moveTo>
                  <a:pt x="65283" y="81140"/>
                </a:moveTo>
                <a:lnTo>
                  <a:pt x="65283" y="84878"/>
                </a:lnTo>
                <a:lnTo>
                  <a:pt x="61545" y="84878"/>
                </a:lnTo>
                <a:lnTo>
                  <a:pt x="61545" y="81140"/>
                </a:lnTo>
                <a:close/>
                <a:moveTo>
                  <a:pt x="69163" y="81140"/>
                </a:moveTo>
                <a:lnTo>
                  <a:pt x="69163" y="84878"/>
                </a:lnTo>
                <a:lnTo>
                  <a:pt x="65425" y="84878"/>
                </a:lnTo>
                <a:lnTo>
                  <a:pt x="65425" y="81140"/>
                </a:lnTo>
                <a:close/>
                <a:moveTo>
                  <a:pt x="73042" y="81140"/>
                </a:moveTo>
                <a:lnTo>
                  <a:pt x="73042" y="84878"/>
                </a:lnTo>
                <a:lnTo>
                  <a:pt x="69304" y="84878"/>
                </a:lnTo>
                <a:lnTo>
                  <a:pt x="69304" y="81140"/>
                </a:lnTo>
                <a:close/>
                <a:moveTo>
                  <a:pt x="76922" y="81140"/>
                </a:moveTo>
                <a:lnTo>
                  <a:pt x="76922" y="84878"/>
                </a:lnTo>
                <a:lnTo>
                  <a:pt x="73182" y="84878"/>
                </a:lnTo>
                <a:lnTo>
                  <a:pt x="73182" y="81140"/>
                </a:lnTo>
                <a:close/>
                <a:moveTo>
                  <a:pt x="80801" y="81140"/>
                </a:moveTo>
                <a:lnTo>
                  <a:pt x="80801" y="84878"/>
                </a:lnTo>
                <a:lnTo>
                  <a:pt x="77063" y="84878"/>
                </a:lnTo>
                <a:lnTo>
                  <a:pt x="77063" y="81140"/>
                </a:lnTo>
                <a:close/>
                <a:moveTo>
                  <a:pt x="84681" y="81140"/>
                </a:moveTo>
                <a:lnTo>
                  <a:pt x="84681" y="84878"/>
                </a:lnTo>
                <a:lnTo>
                  <a:pt x="80943" y="84878"/>
                </a:lnTo>
                <a:lnTo>
                  <a:pt x="80943" y="81140"/>
                </a:lnTo>
                <a:close/>
                <a:moveTo>
                  <a:pt x="88560" y="81140"/>
                </a:moveTo>
                <a:lnTo>
                  <a:pt x="88560" y="84878"/>
                </a:lnTo>
                <a:lnTo>
                  <a:pt x="84822" y="84878"/>
                </a:lnTo>
                <a:lnTo>
                  <a:pt x="84822" y="81140"/>
                </a:lnTo>
                <a:close/>
                <a:moveTo>
                  <a:pt x="92440" y="81140"/>
                </a:moveTo>
                <a:lnTo>
                  <a:pt x="92440" y="84878"/>
                </a:lnTo>
                <a:lnTo>
                  <a:pt x="88702" y="84878"/>
                </a:lnTo>
                <a:lnTo>
                  <a:pt x="88702" y="81140"/>
                </a:lnTo>
                <a:close/>
                <a:moveTo>
                  <a:pt x="96319" y="81140"/>
                </a:moveTo>
                <a:lnTo>
                  <a:pt x="96319" y="84878"/>
                </a:lnTo>
                <a:lnTo>
                  <a:pt x="92581" y="84878"/>
                </a:lnTo>
                <a:lnTo>
                  <a:pt x="92581" y="81140"/>
                </a:lnTo>
                <a:close/>
                <a:moveTo>
                  <a:pt x="100199" y="81140"/>
                </a:moveTo>
                <a:lnTo>
                  <a:pt x="100199" y="84878"/>
                </a:lnTo>
                <a:lnTo>
                  <a:pt x="96461" y="84878"/>
                </a:lnTo>
                <a:lnTo>
                  <a:pt x="96461" y="81140"/>
                </a:lnTo>
                <a:close/>
                <a:moveTo>
                  <a:pt x="104078" y="81140"/>
                </a:moveTo>
                <a:lnTo>
                  <a:pt x="104078" y="84878"/>
                </a:lnTo>
                <a:lnTo>
                  <a:pt x="100340" y="84878"/>
                </a:lnTo>
                <a:lnTo>
                  <a:pt x="100340" y="81140"/>
                </a:lnTo>
                <a:close/>
                <a:moveTo>
                  <a:pt x="107958" y="81140"/>
                </a:moveTo>
                <a:lnTo>
                  <a:pt x="107958" y="84878"/>
                </a:lnTo>
                <a:lnTo>
                  <a:pt x="104220" y="84878"/>
                </a:lnTo>
                <a:lnTo>
                  <a:pt x="104220" y="81140"/>
                </a:lnTo>
                <a:close/>
                <a:moveTo>
                  <a:pt x="111837" y="81140"/>
                </a:moveTo>
                <a:lnTo>
                  <a:pt x="111837" y="84878"/>
                </a:lnTo>
                <a:lnTo>
                  <a:pt x="108099" y="84878"/>
                </a:lnTo>
                <a:lnTo>
                  <a:pt x="108099" y="81140"/>
                </a:lnTo>
                <a:close/>
                <a:moveTo>
                  <a:pt x="115717" y="81140"/>
                </a:moveTo>
                <a:lnTo>
                  <a:pt x="115717" y="84878"/>
                </a:lnTo>
                <a:lnTo>
                  <a:pt x="111979" y="84878"/>
                </a:lnTo>
                <a:lnTo>
                  <a:pt x="111979" y="81140"/>
                </a:lnTo>
                <a:close/>
                <a:moveTo>
                  <a:pt x="119596" y="81140"/>
                </a:moveTo>
                <a:lnTo>
                  <a:pt x="119596" y="84878"/>
                </a:lnTo>
                <a:lnTo>
                  <a:pt x="115855" y="84878"/>
                </a:lnTo>
                <a:lnTo>
                  <a:pt x="115855" y="81140"/>
                </a:lnTo>
                <a:close/>
                <a:moveTo>
                  <a:pt x="123476" y="81140"/>
                </a:moveTo>
                <a:lnTo>
                  <a:pt x="123476" y="84878"/>
                </a:lnTo>
                <a:lnTo>
                  <a:pt x="119735" y="84878"/>
                </a:lnTo>
                <a:lnTo>
                  <a:pt x="119735" y="81140"/>
                </a:lnTo>
                <a:close/>
                <a:moveTo>
                  <a:pt x="127355" y="81140"/>
                </a:moveTo>
                <a:lnTo>
                  <a:pt x="127355" y="84878"/>
                </a:lnTo>
                <a:lnTo>
                  <a:pt x="123614" y="84878"/>
                </a:lnTo>
                <a:lnTo>
                  <a:pt x="123614" y="81140"/>
                </a:lnTo>
                <a:close/>
                <a:moveTo>
                  <a:pt x="131235" y="81140"/>
                </a:moveTo>
                <a:lnTo>
                  <a:pt x="131235" y="84878"/>
                </a:lnTo>
                <a:lnTo>
                  <a:pt x="127494" y="84878"/>
                </a:lnTo>
                <a:lnTo>
                  <a:pt x="127494" y="81140"/>
                </a:lnTo>
                <a:close/>
                <a:moveTo>
                  <a:pt x="135114" y="81140"/>
                </a:moveTo>
                <a:lnTo>
                  <a:pt x="135114" y="84878"/>
                </a:lnTo>
                <a:lnTo>
                  <a:pt x="131373" y="84878"/>
                </a:lnTo>
                <a:lnTo>
                  <a:pt x="131373" y="81140"/>
                </a:lnTo>
                <a:close/>
                <a:moveTo>
                  <a:pt x="7114" y="85020"/>
                </a:moveTo>
                <a:lnTo>
                  <a:pt x="7114" y="88758"/>
                </a:lnTo>
                <a:lnTo>
                  <a:pt x="3376" y="88758"/>
                </a:lnTo>
                <a:lnTo>
                  <a:pt x="3376" y="85020"/>
                </a:lnTo>
                <a:close/>
                <a:moveTo>
                  <a:pt x="10993" y="85020"/>
                </a:moveTo>
                <a:lnTo>
                  <a:pt x="10993" y="88758"/>
                </a:lnTo>
                <a:lnTo>
                  <a:pt x="7256" y="88758"/>
                </a:lnTo>
                <a:lnTo>
                  <a:pt x="7256" y="85020"/>
                </a:lnTo>
                <a:close/>
                <a:moveTo>
                  <a:pt x="14873" y="85020"/>
                </a:moveTo>
                <a:lnTo>
                  <a:pt x="14873" y="88758"/>
                </a:lnTo>
                <a:lnTo>
                  <a:pt x="11135" y="88758"/>
                </a:lnTo>
                <a:lnTo>
                  <a:pt x="11135" y="85020"/>
                </a:lnTo>
                <a:close/>
                <a:moveTo>
                  <a:pt x="18752" y="85020"/>
                </a:moveTo>
                <a:lnTo>
                  <a:pt x="18752" y="88758"/>
                </a:lnTo>
                <a:lnTo>
                  <a:pt x="15015" y="88758"/>
                </a:lnTo>
                <a:lnTo>
                  <a:pt x="15015" y="85020"/>
                </a:lnTo>
                <a:close/>
                <a:moveTo>
                  <a:pt x="22632" y="85020"/>
                </a:moveTo>
                <a:lnTo>
                  <a:pt x="22632" y="88758"/>
                </a:lnTo>
                <a:lnTo>
                  <a:pt x="18894" y="88758"/>
                </a:lnTo>
                <a:lnTo>
                  <a:pt x="18894" y="85020"/>
                </a:lnTo>
                <a:close/>
                <a:moveTo>
                  <a:pt x="26514" y="85020"/>
                </a:moveTo>
                <a:lnTo>
                  <a:pt x="26514" y="88758"/>
                </a:lnTo>
                <a:lnTo>
                  <a:pt x="22775" y="88758"/>
                </a:lnTo>
                <a:lnTo>
                  <a:pt x="22775" y="85020"/>
                </a:lnTo>
                <a:close/>
                <a:moveTo>
                  <a:pt x="30394" y="85020"/>
                </a:moveTo>
                <a:lnTo>
                  <a:pt x="30394" y="88758"/>
                </a:lnTo>
                <a:lnTo>
                  <a:pt x="26654" y="88758"/>
                </a:lnTo>
                <a:lnTo>
                  <a:pt x="26654" y="85020"/>
                </a:lnTo>
                <a:close/>
                <a:moveTo>
                  <a:pt x="34273" y="85020"/>
                </a:moveTo>
                <a:lnTo>
                  <a:pt x="34273" y="88758"/>
                </a:lnTo>
                <a:lnTo>
                  <a:pt x="30534" y="88758"/>
                </a:lnTo>
                <a:lnTo>
                  <a:pt x="30534" y="85020"/>
                </a:lnTo>
                <a:close/>
                <a:moveTo>
                  <a:pt x="38153" y="85020"/>
                </a:moveTo>
                <a:lnTo>
                  <a:pt x="38153" y="88758"/>
                </a:lnTo>
                <a:lnTo>
                  <a:pt x="34413" y="88758"/>
                </a:lnTo>
                <a:lnTo>
                  <a:pt x="34413" y="85020"/>
                </a:lnTo>
                <a:close/>
                <a:moveTo>
                  <a:pt x="42032" y="85020"/>
                </a:moveTo>
                <a:lnTo>
                  <a:pt x="42032" y="88758"/>
                </a:lnTo>
                <a:lnTo>
                  <a:pt x="38293" y="88758"/>
                </a:lnTo>
                <a:lnTo>
                  <a:pt x="38293" y="85020"/>
                </a:lnTo>
                <a:close/>
                <a:moveTo>
                  <a:pt x="45912" y="85020"/>
                </a:moveTo>
                <a:lnTo>
                  <a:pt x="45912" y="88758"/>
                </a:lnTo>
                <a:lnTo>
                  <a:pt x="42171" y="88758"/>
                </a:lnTo>
                <a:lnTo>
                  <a:pt x="42171" y="85020"/>
                </a:lnTo>
                <a:close/>
                <a:moveTo>
                  <a:pt x="49788" y="85020"/>
                </a:moveTo>
                <a:lnTo>
                  <a:pt x="49788" y="88758"/>
                </a:lnTo>
                <a:lnTo>
                  <a:pt x="46049" y="88758"/>
                </a:lnTo>
                <a:lnTo>
                  <a:pt x="46049" y="85020"/>
                </a:lnTo>
                <a:close/>
                <a:moveTo>
                  <a:pt x="53671" y="85020"/>
                </a:moveTo>
                <a:lnTo>
                  <a:pt x="53671" y="88758"/>
                </a:lnTo>
                <a:lnTo>
                  <a:pt x="49930" y="88758"/>
                </a:lnTo>
                <a:lnTo>
                  <a:pt x="49930" y="85020"/>
                </a:lnTo>
                <a:close/>
                <a:moveTo>
                  <a:pt x="57524" y="85020"/>
                </a:moveTo>
                <a:lnTo>
                  <a:pt x="57524" y="88758"/>
                </a:lnTo>
                <a:lnTo>
                  <a:pt x="53809" y="88758"/>
                </a:lnTo>
                <a:lnTo>
                  <a:pt x="53809" y="85020"/>
                </a:lnTo>
                <a:close/>
                <a:moveTo>
                  <a:pt x="61404" y="85020"/>
                </a:moveTo>
                <a:lnTo>
                  <a:pt x="61404" y="88758"/>
                </a:lnTo>
                <a:lnTo>
                  <a:pt x="57666" y="88758"/>
                </a:lnTo>
                <a:lnTo>
                  <a:pt x="57666" y="85020"/>
                </a:lnTo>
                <a:close/>
                <a:moveTo>
                  <a:pt x="65283" y="85020"/>
                </a:moveTo>
                <a:lnTo>
                  <a:pt x="65283" y="88758"/>
                </a:lnTo>
                <a:lnTo>
                  <a:pt x="61545" y="88758"/>
                </a:lnTo>
                <a:lnTo>
                  <a:pt x="61545" y="85020"/>
                </a:lnTo>
                <a:close/>
                <a:moveTo>
                  <a:pt x="69163" y="85020"/>
                </a:moveTo>
                <a:lnTo>
                  <a:pt x="69163" y="88758"/>
                </a:lnTo>
                <a:lnTo>
                  <a:pt x="65425" y="88758"/>
                </a:lnTo>
                <a:lnTo>
                  <a:pt x="65425" y="85020"/>
                </a:lnTo>
                <a:close/>
                <a:moveTo>
                  <a:pt x="73042" y="85020"/>
                </a:moveTo>
                <a:lnTo>
                  <a:pt x="73042" y="88758"/>
                </a:lnTo>
                <a:lnTo>
                  <a:pt x="69304" y="88758"/>
                </a:lnTo>
                <a:lnTo>
                  <a:pt x="69304" y="85020"/>
                </a:lnTo>
                <a:close/>
                <a:moveTo>
                  <a:pt x="76922" y="85020"/>
                </a:moveTo>
                <a:lnTo>
                  <a:pt x="76922" y="88758"/>
                </a:lnTo>
                <a:lnTo>
                  <a:pt x="73182" y="88758"/>
                </a:lnTo>
                <a:lnTo>
                  <a:pt x="73182" y="85020"/>
                </a:lnTo>
                <a:close/>
                <a:moveTo>
                  <a:pt x="80801" y="85020"/>
                </a:moveTo>
                <a:lnTo>
                  <a:pt x="80801" y="88758"/>
                </a:lnTo>
                <a:lnTo>
                  <a:pt x="77063" y="88758"/>
                </a:lnTo>
                <a:lnTo>
                  <a:pt x="77063" y="85020"/>
                </a:lnTo>
                <a:close/>
                <a:moveTo>
                  <a:pt x="84681" y="85020"/>
                </a:moveTo>
                <a:lnTo>
                  <a:pt x="84681" y="88758"/>
                </a:lnTo>
                <a:lnTo>
                  <a:pt x="80943" y="88758"/>
                </a:lnTo>
                <a:lnTo>
                  <a:pt x="80943" y="85020"/>
                </a:lnTo>
                <a:close/>
                <a:moveTo>
                  <a:pt x="88560" y="85020"/>
                </a:moveTo>
                <a:lnTo>
                  <a:pt x="88560" y="88758"/>
                </a:lnTo>
                <a:lnTo>
                  <a:pt x="84822" y="88758"/>
                </a:lnTo>
                <a:lnTo>
                  <a:pt x="84822" y="85020"/>
                </a:lnTo>
                <a:close/>
                <a:moveTo>
                  <a:pt x="92440" y="85020"/>
                </a:moveTo>
                <a:lnTo>
                  <a:pt x="92440" y="88758"/>
                </a:lnTo>
                <a:lnTo>
                  <a:pt x="88702" y="88758"/>
                </a:lnTo>
                <a:lnTo>
                  <a:pt x="88702" y="85020"/>
                </a:lnTo>
                <a:close/>
                <a:moveTo>
                  <a:pt x="96319" y="85020"/>
                </a:moveTo>
                <a:lnTo>
                  <a:pt x="96319" y="88758"/>
                </a:lnTo>
                <a:lnTo>
                  <a:pt x="92581" y="88758"/>
                </a:lnTo>
                <a:lnTo>
                  <a:pt x="92581" y="85020"/>
                </a:lnTo>
                <a:close/>
                <a:moveTo>
                  <a:pt x="100199" y="85020"/>
                </a:moveTo>
                <a:lnTo>
                  <a:pt x="100199" y="88758"/>
                </a:lnTo>
                <a:lnTo>
                  <a:pt x="96461" y="88758"/>
                </a:lnTo>
                <a:lnTo>
                  <a:pt x="96461" y="85020"/>
                </a:lnTo>
                <a:close/>
                <a:moveTo>
                  <a:pt x="104078" y="85020"/>
                </a:moveTo>
                <a:lnTo>
                  <a:pt x="104078" y="88758"/>
                </a:lnTo>
                <a:lnTo>
                  <a:pt x="100340" y="88758"/>
                </a:lnTo>
                <a:lnTo>
                  <a:pt x="100340" y="85020"/>
                </a:lnTo>
                <a:close/>
                <a:moveTo>
                  <a:pt x="107958" y="85020"/>
                </a:moveTo>
                <a:lnTo>
                  <a:pt x="107958" y="88758"/>
                </a:lnTo>
                <a:lnTo>
                  <a:pt x="104220" y="88758"/>
                </a:lnTo>
                <a:lnTo>
                  <a:pt x="104220" y="85020"/>
                </a:lnTo>
                <a:close/>
                <a:moveTo>
                  <a:pt x="111837" y="85020"/>
                </a:moveTo>
                <a:lnTo>
                  <a:pt x="111837" y="88758"/>
                </a:lnTo>
                <a:lnTo>
                  <a:pt x="108099" y="88758"/>
                </a:lnTo>
                <a:lnTo>
                  <a:pt x="108099" y="85020"/>
                </a:lnTo>
                <a:close/>
                <a:moveTo>
                  <a:pt x="115717" y="85020"/>
                </a:moveTo>
                <a:lnTo>
                  <a:pt x="115717" y="88758"/>
                </a:lnTo>
                <a:lnTo>
                  <a:pt x="111979" y="88758"/>
                </a:lnTo>
                <a:lnTo>
                  <a:pt x="111979" y="85020"/>
                </a:lnTo>
                <a:close/>
                <a:moveTo>
                  <a:pt x="119596" y="85020"/>
                </a:moveTo>
                <a:lnTo>
                  <a:pt x="119596" y="88758"/>
                </a:lnTo>
                <a:lnTo>
                  <a:pt x="115855" y="88758"/>
                </a:lnTo>
                <a:lnTo>
                  <a:pt x="115855" y="85020"/>
                </a:lnTo>
                <a:close/>
                <a:moveTo>
                  <a:pt x="123476" y="85020"/>
                </a:moveTo>
                <a:lnTo>
                  <a:pt x="123476" y="88758"/>
                </a:lnTo>
                <a:lnTo>
                  <a:pt x="119735" y="88758"/>
                </a:lnTo>
                <a:lnTo>
                  <a:pt x="119735" y="85020"/>
                </a:lnTo>
                <a:close/>
                <a:moveTo>
                  <a:pt x="127355" y="85020"/>
                </a:moveTo>
                <a:lnTo>
                  <a:pt x="127355" y="88758"/>
                </a:lnTo>
                <a:lnTo>
                  <a:pt x="123614" y="88758"/>
                </a:lnTo>
                <a:lnTo>
                  <a:pt x="123614" y="85020"/>
                </a:lnTo>
                <a:close/>
                <a:moveTo>
                  <a:pt x="131235" y="85020"/>
                </a:moveTo>
                <a:lnTo>
                  <a:pt x="131235" y="88758"/>
                </a:lnTo>
                <a:lnTo>
                  <a:pt x="127494" y="88758"/>
                </a:lnTo>
                <a:lnTo>
                  <a:pt x="127494" y="85020"/>
                </a:lnTo>
                <a:close/>
                <a:moveTo>
                  <a:pt x="135114" y="85020"/>
                </a:moveTo>
                <a:lnTo>
                  <a:pt x="135114" y="88758"/>
                </a:lnTo>
                <a:lnTo>
                  <a:pt x="131373" y="88758"/>
                </a:lnTo>
                <a:lnTo>
                  <a:pt x="131373" y="85020"/>
                </a:lnTo>
                <a:close/>
                <a:moveTo>
                  <a:pt x="3235" y="0"/>
                </a:moveTo>
                <a:lnTo>
                  <a:pt x="3235" y="3432"/>
                </a:lnTo>
                <a:lnTo>
                  <a:pt x="1" y="3432"/>
                </a:lnTo>
                <a:lnTo>
                  <a:pt x="1" y="3574"/>
                </a:lnTo>
                <a:lnTo>
                  <a:pt x="3235" y="3574"/>
                </a:lnTo>
                <a:lnTo>
                  <a:pt x="3235" y="7311"/>
                </a:lnTo>
                <a:lnTo>
                  <a:pt x="1" y="7311"/>
                </a:lnTo>
                <a:lnTo>
                  <a:pt x="1" y="7453"/>
                </a:lnTo>
                <a:lnTo>
                  <a:pt x="3235" y="7453"/>
                </a:lnTo>
                <a:lnTo>
                  <a:pt x="3235" y="11191"/>
                </a:lnTo>
                <a:lnTo>
                  <a:pt x="1" y="11191"/>
                </a:lnTo>
                <a:lnTo>
                  <a:pt x="1" y="11333"/>
                </a:lnTo>
                <a:lnTo>
                  <a:pt x="3235" y="11333"/>
                </a:lnTo>
                <a:lnTo>
                  <a:pt x="3235" y="15070"/>
                </a:lnTo>
                <a:lnTo>
                  <a:pt x="1" y="15070"/>
                </a:lnTo>
                <a:lnTo>
                  <a:pt x="1" y="15212"/>
                </a:lnTo>
                <a:lnTo>
                  <a:pt x="3235" y="15212"/>
                </a:lnTo>
                <a:lnTo>
                  <a:pt x="3235" y="18950"/>
                </a:lnTo>
                <a:lnTo>
                  <a:pt x="1" y="18950"/>
                </a:lnTo>
                <a:lnTo>
                  <a:pt x="1" y="19091"/>
                </a:lnTo>
                <a:lnTo>
                  <a:pt x="3235" y="19091"/>
                </a:lnTo>
                <a:lnTo>
                  <a:pt x="3235" y="22829"/>
                </a:lnTo>
                <a:lnTo>
                  <a:pt x="1" y="22829"/>
                </a:lnTo>
                <a:lnTo>
                  <a:pt x="1" y="22971"/>
                </a:lnTo>
                <a:lnTo>
                  <a:pt x="3235" y="22971"/>
                </a:lnTo>
                <a:lnTo>
                  <a:pt x="3235" y="26709"/>
                </a:lnTo>
                <a:lnTo>
                  <a:pt x="1" y="26709"/>
                </a:lnTo>
                <a:lnTo>
                  <a:pt x="1" y="26850"/>
                </a:lnTo>
                <a:lnTo>
                  <a:pt x="3235" y="26850"/>
                </a:lnTo>
                <a:lnTo>
                  <a:pt x="3235" y="30588"/>
                </a:lnTo>
                <a:lnTo>
                  <a:pt x="1" y="30588"/>
                </a:lnTo>
                <a:lnTo>
                  <a:pt x="1" y="30730"/>
                </a:lnTo>
                <a:lnTo>
                  <a:pt x="3235" y="30730"/>
                </a:lnTo>
                <a:lnTo>
                  <a:pt x="3235" y="34468"/>
                </a:lnTo>
                <a:lnTo>
                  <a:pt x="1" y="34468"/>
                </a:lnTo>
                <a:lnTo>
                  <a:pt x="1" y="34609"/>
                </a:lnTo>
                <a:lnTo>
                  <a:pt x="3235" y="34609"/>
                </a:lnTo>
                <a:lnTo>
                  <a:pt x="3235" y="38347"/>
                </a:lnTo>
                <a:lnTo>
                  <a:pt x="1" y="38347"/>
                </a:lnTo>
                <a:lnTo>
                  <a:pt x="1" y="38489"/>
                </a:lnTo>
                <a:lnTo>
                  <a:pt x="3235" y="38489"/>
                </a:lnTo>
                <a:lnTo>
                  <a:pt x="3235" y="42227"/>
                </a:lnTo>
                <a:lnTo>
                  <a:pt x="1" y="42227"/>
                </a:lnTo>
                <a:lnTo>
                  <a:pt x="1" y="42368"/>
                </a:lnTo>
                <a:lnTo>
                  <a:pt x="3235" y="42368"/>
                </a:lnTo>
                <a:lnTo>
                  <a:pt x="3235" y="46106"/>
                </a:lnTo>
                <a:lnTo>
                  <a:pt x="1" y="46106"/>
                </a:lnTo>
                <a:lnTo>
                  <a:pt x="1" y="46248"/>
                </a:lnTo>
                <a:lnTo>
                  <a:pt x="3235" y="46248"/>
                </a:lnTo>
                <a:lnTo>
                  <a:pt x="3235" y="49986"/>
                </a:lnTo>
                <a:lnTo>
                  <a:pt x="1" y="49986"/>
                </a:lnTo>
                <a:lnTo>
                  <a:pt x="1" y="50127"/>
                </a:lnTo>
                <a:lnTo>
                  <a:pt x="3235" y="50127"/>
                </a:lnTo>
                <a:lnTo>
                  <a:pt x="3235" y="53865"/>
                </a:lnTo>
                <a:lnTo>
                  <a:pt x="1" y="53865"/>
                </a:lnTo>
                <a:lnTo>
                  <a:pt x="1" y="54007"/>
                </a:lnTo>
                <a:lnTo>
                  <a:pt x="3235" y="54007"/>
                </a:lnTo>
                <a:lnTo>
                  <a:pt x="3235" y="57745"/>
                </a:lnTo>
                <a:lnTo>
                  <a:pt x="1" y="57745"/>
                </a:lnTo>
                <a:lnTo>
                  <a:pt x="1" y="57885"/>
                </a:lnTo>
                <a:lnTo>
                  <a:pt x="3235" y="57885"/>
                </a:lnTo>
                <a:lnTo>
                  <a:pt x="3235" y="61600"/>
                </a:lnTo>
                <a:lnTo>
                  <a:pt x="1" y="61600"/>
                </a:lnTo>
                <a:lnTo>
                  <a:pt x="1" y="61740"/>
                </a:lnTo>
                <a:lnTo>
                  <a:pt x="3235" y="61740"/>
                </a:lnTo>
                <a:lnTo>
                  <a:pt x="3235" y="65479"/>
                </a:lnTo>
                <a:lnTo>
                  <a:pt x="1" y="65479"/>
                </a:lnTo>
                <a:lnTo>
                  <a:pt x="1" y="65619"/>
                </a:lnTo>
                <a:lnTo>
                  <a:pt x="3235" y="65619"/>
                </a:lnTo>
                <a:lnTo>
                  <a:pt x="3235" y="69359"/>
                </a:lnTo>
                <a:lnTo>
                  <a:pt x="1" y="69359"/>
                </a:lnTo>
                <a:lnTo>
                  <a:pt x="1" y="69499"/>
                </a:lnTo>
                <a:lnTo>
                  <a:pt x="3235" y="69499"/>
                </a:lnTo>
                <a:lnTo>
                  <a:pt x="3235" y="73238"/>
                </a:lnTo>
                <a:lnTo>
                  <a:pt x="1" y="73238"/>
                </a:lnTo>
                <a:lnTo>
                  <a:pt x="1" y="73378"/>
                </a:lnTo>
                <a:lnTo>
                  <a:pt x="3235" y="73378"/>
                </a:lnTo>
                <a:lnTo>
                  <a:pt x="3235" y="77118"/>
                </a:lnTo>
                <a:lnTo>
                  <a:pt x="1" y="77118"/>
                </a:lnTo>
                <a:lnTo>
                  <a:pt x="1" y="77258"/>
                </a:lnTo>
                <a:lnTo>
                  <a:pt x="3235" y="77258"/>
                </a:lnTo>
                <a:lnTo>
                  <a:pt x="3235" y="80997"/>
                </a:lnTo>
                <a:lnTo>
                  <a:pt x="1" y="80997"/>
                </a:lnTo>
                <a:lnTo>
                  <a:pt x="1" y="81137"/>
                </a:lnTo>
                <a:lnTo>
                  <a:pt x="3235" y="81137"/>
                </a:lnTo>
                <a:lnTo>
                  <a:pt x="3235" y="84877"/>
                </a:lnTo>
                <a:lnTo>
                  <a:pt x="1" y="84877"/>
                </a:lnTo>
                <a:lnTo>
                  <a:pt x="1" y="85017"/>
                </a:lnTo>
                <a:lnTo>
                  <a:pt x="3235" y="85017"/>
                </a:lnTo>
                <a:lnTo>
                  <a:pt x="3235" y="88756"/>
                </a:lnTo>
                <a:lnTo>
                  <a:pt x="1" y="88756"/>
                </a:lnTo>
                <a:lnTo>
                  <a:pt x="1" y="88896"/>
                </a:lnTo>
                <a:lnTo>
                  <a:pt x="3235" y="88896"/>
                </a:lnTo>
                <a:lnTo>
                  <a:pt x="3235" y="92328"/>
                </a:lnTo>
                <a:lnTo>
                  <a:pt x="3376" y="92328"/>
                </a:lnTo>
                <a:lnTo>
                  <a:pt x="3376" y="88896"/>
                </a:lnTo>
                <a:lnTo>
                  <a:pt x="7114" y="88896"/>
                </a:lnTo>
                <a:lnTo>
                  <a:pt x="7114" y="92328"/>
                </a:lnTo>
                <a:lnTo>
                  <a:pt x="7256" y="92328"/>
                </a:lnTo>
                <a:lnTo>
                  <a:pt x="7256" y="88896"/>
                </a:lnTo>
                <a:lnTo>
                  <a:pt x="10993" y="88896"/>
                </a:lnTo>
                <a:lnTo>
                  <a:pt x="10993" y="92328"/>
                </a:lnTo>
                <a:lnTo>
                  <a:pt x="11135" y="92328"/>
                </a:lnTo>
                <a:lnTo>
                  <a:pt x="11135" y="88896"/>
                </a:lnTo>
                <a:lnTo>
                  <a:pt x="14873" y="88896"/>
                </a:lnTo>
                <a:lnTo>
                  <a:pt x="14873" y="92328"/>
                </a:lnTo>
                <a:lnTo>
                  <a:pt x="15015" y="92328"/>
                </a:lnTo>
                <a:lnTo>
                  <a:pt x="15015" y="88896"/>
                </a:lnTo>
                <a:lnTo>
                  <a:pt x="18752" y="88896"/>
                </a:lnTo>
                <a:lnTo>
                  <a:pt x="18752" y="92328"/>
                </a:lnTo>
                <a:lnTo>
                  <a:pt x="18894" y="92328"/>
                </a:lnTo>
                <a:lnTo>
                  <a:pt x="18894" y="88896"/>
                </a:lnTo>
                <a:lnTo>
                  <a:pt x="22632" y="88896"/>
                </a:lnTo>
                <a:lnTo>
                  <a:pt x="22632" y="92328"/>
                </a:lnTo>
                <a:lnTo>
                  <a:pt x="22774" y="92328"/>
                </a:lnTo>
                <a:lnTo>
                  <a:pt x="22774" y="88896"/>
                </a:lnTo>
                <a:lnTo>
                  <a:pt x="26511" y="88896"/>
                </a:lnTo>
                <a:lnTo>
                  <a:pt x="26511" y="92328"/>
                </a:lnTo>
                <a:lnTo>
                  <a:pt x="26653" y="92328"/>
                </a:lnTo>
                <a:lnTo>
                  <a:pt x="26653" y="88896"/>
                </a:lnTo>
                <a:lnTo>
                  <a:pt x="30391" y="88896"/>
                </a:lnTo>
                <a:lnTo>
                  <a:pt x="30391" y="92328"/>
                </a:lnTo>
                <a:lnTo>
                  <a:pt x="30533" y="92328"/>
                </a:lnTo>
                <a:lnTo>
                  <a:pt x="30533" y="88896"/>
                </a:lnTo>
                <a:lnTo>
                  <a:pt x="34270" y="88896"/>
                </a:lnTo>
                <a:lnTo>
                  <a:pt x="34270" y="92328"/>
                </a:lnTo>
                <a:lnTo>
                  <a:pt x="34412" y="92328"/>
                </a:lnTo>
                <a:lnTo>
                  <a:pt x="34412" y="88896"/>
                </a:lnTo>
                <a:lnTo>
                  <a:pt x="38150" y="88896"/>
                </a:lnTo>
                <a:lnTo>
                  <a:pt x="38150" y="92328"/>
                </a:lnTo>
                <a:lnTo>
                  <a:pt x="38292" y="92328"/>
                </a:lnTo>
                <a:lnTo>
                  <a:pt x="38292" y="88896"/>
                </a:lnTo>
                <a:lnTo>
                  <a:pt x="42029" y="88896"/>
                </a:lnTo>
                <a:lnTo>
                  <a:pt x="42029" y="92328"/>
                </a:lnTo>
                <a:lnTo>
                  <a:pt x="42168" y="92328"/>
                </a:lnTo>
                <a:lnTo>
                  <a:pt x="42168" y="88896"/>
                </a:lnTo>
                <a:lnTo>
                  <a:pt x="45909" y="88896"/>
                </a:lnTo>
                <a:lnTo>
                  <a:pt x="45909" y="92328"/>
                </a:lnTo>
                <a:lnTo>
                  <a:pt x="46048" y="92328"/>
                </a:lnTo>
                <a:lnTo>
                  <a:pt x="46048" y="88896"/>
                </a:lnTo>
                <a:lnTo>
                  <a:pt x="49788" y="88896"/>
                </a:lnTo>
                <a:lnTo>
                  <a:pt x="49788" y="92328"/>
                </a:lnTo>
                <a:lnTo>
                  <a:pt x="49927" y="92328"/>
                </a:lnTo>
                <a:lnTo>
                  <a:pt x="49927" y="88896"/>
                </a:lnTo>
                <a:lnTo>
                  <a:pt x="53671" y="88896"/>
                </a:lnTo>
                <a:lnTo>
                  <a:pt x="53671" y="92328"/>
                </a:lnTo>
                <a:lnTo>
                  <a:pt x="53809" y="92328"/>
                </a:lnTo>
                <a:lnTo>
                  <a:pt x="53809" y="88896"/>
                </a:lnTo>
                <a:lnTo>
                  <a:pt x="57524" y="88896"/>
                </a:lnTo>
                <a:lnTo>
                  <a:pt x="57524" y="92328"/>
                </a:lnTo>
                <a:lnTo>
                  <a:pt x="57666" y="92328"/>
                </a:lnTo>
                <a:lnTo>
                  <a:pt x="57666" y="88896"/>
                </a:lnTo>
                <a:lnTo>
                  <a:pt x="61404" y="88896"/>
                </a:lnTo>
                <a:lnTo>
                  <a:pt x="61404" y="92328"/>
                </a:lnTo>
                <a:lnTo>
                  <a:pt x="61545" y="92328"/>
                </a:lnTo>
                <a:lnTo>
                  <a:pt x="61545" y="88896"/>
                </a:lnTo>
                <a:lnTo>
                  <a:pt x="65283" y="88896"/>
                </a:lnTo>
                <a:lnTo>
                  <a:pt x="65283" y="92328"/>
                </a:lnTo>
                <a:lnTo>
                  <a:pt x="65425" y="92328"/>
                </a:lnTo>
                <a:lnTo>
                  <a:pt x="65425" y="88896"/>
                </a:lnTo>
                <a:lnTo>
                  <a:pt x="69163" y="88896"/>
                </a:lnTo>
                <a:lnTo>
                  <a:pt x="69163" y="92328"/>
                </a:lnTo>
                <a:lnTo>
                  <a:pt x="69304" y="92328"/>
                </a:lnTo>
                <a:lnTo>
                  <a:pt x="69304" y="88896"/>
                </a:lnTo>
                <a:lnTo>
                  <a:pt x="73042" y="88896"/>
                </a:lnTo>
                <a:lnTo>
                  <a:pt x="73042" y="92328"/>
                </a:lnTo>
                <a:lnTo>
                  <a:pt x="73184" y="92328"/>
                </a:lnTo>
                <a:lnTo>
                  <a:pt x="73184" y="88896"/>
                </a:lnTo>
                <a:lnTo>
                  <a:pt x="76922" y="88896"/>
                </a:lnTo>
                <a:lnTo>
                  <a:pt x="76922" y="92328"/>
                </a:lnTo>
                <a:lnTo>
                  <a:pt x="77063" y="92328"/>
                </a:lnTo>
                <a:lnTo>
                  <a:pt x="77063" y="88896"/>
                </a:lnTo>
                <a:lnTo>
                  <a:pt x="80801" y="88896"/>
                </a:lnTo>
                <a:lnTo>
                  <a:pt x="80801" y="92328"/>
                </a:lnTo>
                <a:lnTo>
                  <a:pt x="80943" y="92328"/>
                </a:lnTo>
                <a:lnTo>
                  <a:pt x="80943" y="88896"/>
                </a:lnTo>
                <a:lnTo>
                  <a:pt x="84681" y="88896"/>
                </a:lnTo>
                <a:lnTo>
                  <a:pt x="84681" y="92328"/>
                </a:lnTo>
                <a:lnTo>
                  <a:pt x="84822" y="92328"/>
                </a:lnTo>
                <a:lnTo>
                  <a:pt x="84822" y="88896"/>
                </a:lnTo>
                <a:lnTo>
                  <a:pt x="88560" y="88896"/>
                </a:lnTo>
                <a:lnTo>
                  <a:pt x="88560" y="92328"/>
                </a:lnTo>
                <a:lnTo>
                  <a:pt x="88702" y="92328"/>
                </a:lnTo>
                <a:lnTo>
                  <a:pt x="88702" y="88896"/>
                </a:lnTo>
                <a:lnTo>
                  <a:pt x="92440" y="88896"/>
                </a:lnTo>
                <a:lnTo>
                  <a:pt x="92440" y="92328"/>
                </a:lnTo>
                <a:lnTo>
                  <a:pt x="92581" y="92328"/>
                </a:lnTo>
                <a:lnTo>
                  <a:pt x="92581" y="88896"/>
                </a:lnTo>
                <a:lnTo>
                  <a:pt x="96319" y="88896"/>
                </a:lnTo>
                <a:lnTo>
                  <a:pt x="96319" y="92328"/>
                </a:lnTo>
                <a:lnTo>
                  <a:pt x="96461" y="92328"/>
                </a:lnTo>
                <a:lnTo>
                  <a:pt x="96461" y="88896"/>
                </a:lnTo>
                <a:lnTo>
                  <a:pt x="100199" y="88896"/>
                </a:lnTo>
                <a:lnTo>
                  <a:pt x="100199" y="92328"/>
                </a:lnTo>
                <a:lnTo>
                  <a:pt x="100340" y="92328"/>
                </a:lnTo>
                <a:lnTo>
                  <a:pt x="100340" y="88896"/>
                </a:lnTo>
                <a:lnTo>
                  <a:pt x="104078" y="88896"/>
                </a:lnTo>
                <a:lnTo>
                  <a:pt x="104078" y="92328"/>
                </a:lnTo>
                <a:lnTo>
                  <a:pt x="104220" y="92328"/>
                </a:lnTo>
                <a:lnTo>
                  <a:pt x="104220" y="88896"/>
                </a:lnTo>
                <a:lnTo>
                  <a:pt x="107958" y="88896"/>
                </a:lnTo>
                <a:lnTo>
                  <a:pt x="107958" y="92328"/>
                </a:lnTo>
                <a:lnTo>
                  <a:pt x="108099" y="92328"/>
                </a:lnTo>
                <a:lnTo>
                  <a:pt x="108099" y="88896"/>
                </a:lnTo>
                <a:lnTo>
                  <a:pt x="111837" y="88896"/>
                </a:lnTo>
                <a:lnTo>
                  <a:pt x="111837" y="92328"/>
                </a:lnTo>
                <a:lnTo>
                  <a:pt x="111979" y="92328"/>
                </a:lnTo>
                <a:lnTo>
                  <a:pt x="111979" y="88896"/>
                </a:lnTo>
                <a:lnTo>
                  <a:pt x="115717" y="88896"/>
                </a:lnTo>
                <a:lnTo>
                  <a:pt x="115717" y="92328"/>
                </a:lnTo>
                <a:lnTo>
                  <a:pt x="115855" y="92328"/>
                </a:lnTo>
                <a:lnTo>
                  <a:pt x="115855" y="88896"/>
                </a:lnTo>
                <a:lnTo>
                  <a:pt x="119596" y="88896"/>
                </a:lnTo>
                <a:lnTo>
                  <a:pt x="119596" y="92328"/>
                </a:lnTo>
                <a:lnTo>
                  <a:pt x="119735" y="92328"/>
                </a:lnTo>
                <a:lnTo>
                  <a:pt x="119735" y="88896"/>
                </a:lnTo>
                <a:lnTo>
                  <a:pt x="123476" y="88896"/>
                </a:lnTo>
                <a:lnTo>
                  <a:pt x="123476" y="92328"/>
                </a:lnTo>
                <a:lnTo>
                  <a:pt x="123614" y="92328"/>
                </a:lnTo>
                <a:lnTo>
                  <a:pt x="123614" y="88896"/>
                </a:lnTo>
                <a:lnTo>
                  <a:pt x="127355" y="88896"/>
                </a:lnTo>
                <a:lnTo>
                  <a:pt x="127355" y="92328"/>
                </a:lnTo>
                <a:lnTo>
                  <a:pt x="127494" y="92328"/>
                </a:lnTo>
                <a:lnTo>
                  <a:pt x="127494" y="88896"/>
                </a:lnTo>
                <a:lnTo>
                  <a:pt x="131235" y="88896"/>
                </a:lnTo>
                <a:lnTo>
                  <a:pt x="131235" y="92328"/>
                </a:lnTo>
                <a:lnTo>
                  <a:pt x="131373" y="92328"/>
                </a:lnTo>
                <a:lnTo>
                  <a:pt x="131373" y="88896"/>
                </a:lnTo>
                <a:lnTo>
                  <a:pt x="135114" y="88896"/>
                </a:lnTo>
                <a:lnTo>
                  <a:pt x="135114" y="92328"/>
                </a:lnTo>
                <a:lnTo>
                  <a:pt x="135253" y="92328"/>
                </a:lnTo>
                <a:lnTo>
                  <a:pt x="135253" y="88896"/>
                </a:lnTo>
                <a:lnTo>
                  <a:pt x="138489" y="88896"/>
                </a:lnTo>
                <a:lnTo>
                  <a:pt x="138489" y="88756"/>
                </a:lnTo>
                <a:lnTo>
                  <a:pt x="135253" y="88756"/>
                </a:lnTo>
                <a:lnTo>
                  <a:pt x="135253" y="85017"/>
                </a:lnTo>
                <a:lnTo>
                  <a:pt x="138489" y="85017"/>
                </a:lnTo>
                <a:lnTo>
                  <a:pt x="138489" y="84877"/>
                </a:lnTo>
                <a:lnTo>
                  <a:pt x="135253" y="84877"/>
                </a:lnTo>
                <a:lnTo>
                  <a:pt x="135253" y="81137"/>
                </a:lnTo>
                <a:lnTo>
                  <a:pt x="138489" y="81137"/>
                </a:lnTo>
                <a:lnTo>
                  <a:pt x="138489" y="80997"/>
                </a:lnTo>
                <a:lnTo>
                  <a:pt x="135253" y="80997"/>
                </a:lnTo>
                <a:lnTo>
                  <a:pt x="135253" y="77258"/>
                </a:lnTo>
                <a:lnTo>
                  <a:pt x="138489" y="77258"/>
                </a:lnTo>
                <a:lnTo>
                  <a:pt x="138489" y="77118"/>
                </a:lnTo>
                <a:lnTo>
                  <a:pt x="135253" y="77118"/>
                </a:lnTo>
                <a:lnTo>
                  <a:pt x="135253" y="73378"/>
                </a:lnTo>
                <a:lnTo>
                  <a:pt x="138489" y="73378"/>
                </a:lnTo>
                <a:lnTo>
                  <a:pt x="138489" y="73238"/>
                </a:lnTo>
                <a:lnTo>
                  <a:pt x="135253" y="73238"/>
                </a:lnTo>
                <a:lnTo>
                  <a:pt x="135253" y="69499"/>
                </a:lnTo>
                <a:lnTo>
                  <a:pt x="138489" y="69499"/>
                </a:lnTo>
                <a:lnTo>
                  <a:pt x="138489" y="69359"/>
                </a:lnTo>
                <a:lnTo>
                  <a:pt x="135253" y="69359"/>
                </a:lnTo>
                <a:lnTo>
                  <a:pt x="135253" y="65619"/>
                </a:lnTo>
                <a:lnTo>
                  <a:pt x="138489" y="65619"/>
                </a:lnTo>
                <a:lnTo>
                  <a:pt x="138489" y="65479"/>
                </a:lnTo>
                <a:lnTo>
                  <a:pt x="135253" y="65479"/>
                </a:lnTo>
                <a:lnTo>
                  <a:pt x="135253" y="61740"/>
                </a:lnTo>
                <a:lnTo>
                  <a:pt x="138489" y="61740"/>
                </a:lnTo>
                <a:lnTo>
                  <a:pt x="138489" y="61600"/>
                </a:lnTo>
                <a:lnTo>
                  <a:pt x="135253" y="61600"/>
                </a:lnTo>
                <a:lnTo>
                  <a:pt x="135253" y="57885"/>
                </a:lnTo>
                <a:lnTo>
                  <a:pt x="138489" y="57885"/>
                </a:lnTo>
                <a:lnTo>
                  <a:pt x="138489" y="57745"/>
                </a:lnTo>
                <a:lnTo>
                  <a:pt x="135253" y="57745"/>
                </a:lnTo>
                <a:lnTo>
                  <a:pt x="135253" y="54007"/>
                </a:lnTo>
                <a:lnTo>
                  <a:pt x="138489" y="54007"/>
                </a:lnTo>
                <a:lnTo>
                  <a:pt x="138489" y="53865"/>
                </a:lnTo>
                <a:lnTo>
                  <a:pt x="135253" y="53865"/>
                </a:lnTo>
                <a:lnTo>
                  <a:pt x="135253" y="50127"/>
                </a:lnTo>
                <a:lnTo>
                  <a:pt x="138489" y="50127"/>
                </a:lnTo>
                <a:lnTo>
                  <a:pt x="138489" y="49986"/>
                </a:lnTo>
                <a:lnTo>
                  <a:pt x="135253" y="49986"/>
                </a:lnTo>
                <a:lnTo>
                  <a:pt x="135253" y="46248"/>
                </a:lnTo>
                <a:lnTo>
                  <a:pt x="138489" y="46248"/>
                </a:lnTo>
                <a:lnTo>
                  <a:pt x="138489" y="46106"/>
                </a:lnTo>
                <a:lnTo>
                  <a:pt x="135253" y="46106"/>
                </a:lnTo>
                <a:lnTo>
                  <a:pt x="135253" y="42368"/>
                </a:lnTo>
                <a:lnTo>
                  <a:pt x="138489" y="42368"/>
                </a:lnTo>
                <a:lnTo>
                  <a:pt x="138489" y="42227"/>
                </a:lnTo>
                <a:lnTo>
                  <a:pt x="135253" y="42227"/>
                </a:lnTo>
                <a:lnTo>
                  <a:pt x="135253" y="38489"/>
                </a:lnTo>
                <a:lnTo>
                  <a:pt x="138489" y="38489"/>
                </a:lnTo>
                <a:lnTo>
                  <a:pt x="138489" y="38347"/>
                </a:lnTo>
                <a:lnTo>
                  <a:pt x="135253" y="38347"/>
                </a:lnTo>
                <a:lnTo>
                  <a:pt x="135253" y="34609"/>
                </a:lnTo>
                <a:lnTo>
                  <a:pt x="138489" y="34609"/>
                </a:lnTo>
                <a:lnTo>
                  <a:pt x="138489" y="34468"/>
                </a:lnTo>
                <a:lnTo>
                  <a:pt x="135253" y="34468"/>
                </a:lnTo>
                <a:lnTo>
                  <a:pt x="135253" y="30730"/>
                </a:lnTo>
                <a:lnTo>
                  <a:pt x="138489" y="30730"/>
                </a:lnTo>
                <a:lnTo>
                  <a:pt x="138489" y="30588"/>
                </a:lnTo>
                <a:lnTo>
                  <a:pt x="135253" y="30588"/>
                </a:lnTo>
                <a:lnTo>
                  <a:pt x="135253" y="26850"/>
                </a:lnTo>
                <a:lnTo>
                  <a:pt x="138489" y="26850"/>
                </a:lnTo>
                <a:lnTo>
                  <a:pt x="138489" y="26709"/>
                </a:lnTo>
                <a:lnTo>
                  <a:pt x="135253" y="26709"/>
                </a:lnTo>
                <a:lnTo>
                  <a:pt x="135253" y="22971"/>
                </a:lnTo>
                <a:lnTo>
                  <a:pt x="138489" y="22971"/>
                </a:lnTo>
                <a:lnTo>
                  <a:pt x="138489" y="22829"/>
                </a:lnTo>
                <a:lnTo>
                  <a:pt x="135253" y="22829"/>
                </a:lnTo>
                <a:lnTo>
                  <a:pt x="135253" y="19091"/>
                </a:lnTo>
                <a:lnTo>
                  <a:pt x="138489" y="19091"/>
                </a:lnTo>
                <a:lnTo>
                  <a:pt x="138489" y="18950"/>
                </a:lnTo>
                <a:lnTo>
                  <a:pt x="135253" y="18950"/>
                </a:lnTo>
                <a:lnTo>
                  <a:pt x="135253" y="15212"/>
                </a:lnTo>
                <a:lnTo>
                  <a:pt x="138489" y="15212"/>
                </a:lnTo>
                <a:lnTo>
                  <a:pt x="138489" y="15070"/>
                </a:lnTo>
                <a:lnTo>
                  <a:pt x="135253" y="15070"/>
                </a:lnTo>
                <a:lnTo>
                  <a:pt x="135253" y="11333"/>
                </a:lnTo>
                <a:lnTo>
                  <a:pt x="138489" y="11333"/>
                </a:lnTo>
                <a:lnTo>
                  <a:pt x="138489" y="11191"/>
                </a:lnTo>
                <a:lnTo>
                  <a:pt x="135253" y="11191"/>
                </a:lnTo>
                <a:lnTo>
                  <a:pt x="135253" y="7453"/>
                </a:lnTo>
                <a:lnTo>
                  <a:pt x="138489" y="7453"/>
                </a:lnTo>
                <a:lnTo>
                  <a:pt x="138489" y="7311"/>
                </a:lnTo>
                <a:lnTo>
                  <a:pt x="135253" y="7311"/>
                </a:lnTo>
                <a:lnTo>
                  <a:pt x="135253" y="3574"/>
                </a:lnTo>
                <a:lnTo>
                  <a:pt x="138489" y="3574"/>
                </a:lnTo>
                <a:lnTo>
                  <a:pt x="138489" y="3432"/>
                </a:lnTo>
                <a:lnTo>
                  <a:pt x="135253" y="3432"/>
                </a:lnTo>
                <a:lnTo>
                  <a:pt x="135253" y="0"/>
                </a:lnTo>
                <a:lnTo>
                  <a:pt x="135114" y="0"/>
                </a:lnTo>
                <a:lnTo>
                  <a:pt x="135114" y="3432"/>
                </a:lnTo>
                <a:lnTo>
                  <a:pt x="131373" y="3432"/>
                </a:lnTo>
                <a:lnTo>
                  <a:pt x="131373" y="0"/>
                </a:lnTo>
                <a:lnTo>
                  <a:pt x="131235" y="0"/>
                </a:lnTo>
                <a:lnTo>
                  <a:pt x="131235" y="3432"/>
                </a:lnTo>
                <a:lnTo>
                  <a:pt x="127494" y="3432"/>
                </a:lnTo>
                <a:lnTo>
                  <a:pt x="127494" y="0"/>
                </a:lnTo>
                <a:lnTo>
                  <a:pt x="127355" y="0"/>
                </a:lnTo>
                <a:lnTo>
                  <a:pt x="127355" y="3432"/>
                </a:lnTo>
                <a:lnTo>
                  <a:pt x="123614" y="3432"/>
                </a:lnTo>
                <a:lnTo>
                  <a:pt x="123614" y="0"/>
                </a:lnTo>
                <a:lnTo>
                  <a:pt x="123476" y="0"/>
                </a:lnTo>
                <a:lnTo>
                  <a:pt x="123476" y="3432"/>
                </a:lnTo>
                <a:lnTo>
                  <a:pt x="119735" y="3432"/>
                </a:lnTo>
                <a:lnTo>
                  <a:pt x="119735" y="0"/>
                </a:lnTo>
                <a:lnTo>
                  <a:pt x="119596" y="0"/>
                </a:lnTo>
                <a:lnTo>
                  <a:pt x="119596" y="3432"/>
                </a:lnTo>
                <a:lnTo>
                  <a:pt x="115855" y="3432"/>
                </a:lnTo>
                <a:lnTo>
                  <a:pt x="115855" y="0"/>
                </a:lnTo>
                <a:lnTo>
                  <a:pt x="115717" y="0"/>
                </a:lnTo>
                <a:lnTo>
                  <a:pt x="115717" y="3432"/>
                </a:lnTo>
                <a:lnTo>
                  <a:pt x="111979" y="3432"/>
                </a:lnTo>
                <a:lnTo>
                  <a:pt x="111979" y="0"/>
                </a:lnTo>
                <a:lnTo>
                  <a:pt x="111837" y="0"/>
                </a:lnTo>
                <a:lnTo>
                  <a:pt x="111837" y="3432"/>
                </a:lnTo>
                <a:lnTo>
                  <a:pt x="108099" y="3432"/>
                </a:lnTo>
                <a:lnTo>
                  <a:pt x="108099" y="0"/>
                </a:lnTo>
                <a:lnTo>
                  <a:pt x="107958" y="0"/>
                </a:lnTo>
                <a:lnTo>
                  <a:pt x="107958" y="3432"/>
                </a:lnTo>
                <a:lnTo>
                  <a:pt x="104218" y="3432"/>
                </a:lnTo>
                <a:lnTo>
                  <a:pt x="104218" y="0"/>
                </a:lnTo>
                <a:lnTo>
                  <a:pt x="104078" y="0"/>
                </a:lnTo>
                <a:lnTo>
                  <a:pt x="104078" y="3432"/>
                </a:lnTo>
                <a:lnTo>
                  <a:pt x="100339" y="3432"/>
                </a:lnTo>
                <a:lnTo>
                  <a:pt x="100339" y="0"/>
                </a:lnTo>
                <a:lnTo>
                  <a:pt x="100199" y="0"/>
                </a:lnTo>
                <a:lnTo>
                  <a:pt x="100199" y="3432"/>
                </a:lnTo>
                <a:lnTo>
                  <a:pt x="96459" y="3432"/>
                </a:lnTo>
                <a:lnTo>
                  <a:pt x="96459" y="0"/>
                </a:lnTo>
                <a:lnTo>
                  <a:pt x="96319" y="0"/>
                </a:lnTo>
                <a:lnTo>
                  <a:pt x="96319" y="3432"/>
                </a:lnTo>
                <a:lnTo>
                  <a:pt x="92580" y="3432"/>
                </a:lnTo>
                <a:lnTo>
                  <a:pt x="92580" y="0"/>
                </a:lnTo>
                <a:lnTo>
                  <a:pt x="92440" y="0"/>
                </a:lnTo>
                <a:lnTo>
                  <a:pt x="92440" y="3432"/>
                </a:lnTo>
                <a:lnTo>
                  <a:pt x="88700" y="3432"/>
                </a:lnTo>
                <a:lnTo>
                  <a:pt x="88700" y="0"/>
                </a:lnTo>
                <a:lnTo>
                  <a:pt x="88560" y="0"/>
                </a:lnTo>
                <a:lnTo>
                  <a:pt x="88560" y="3432"/>
                </a:lnTo>
                <a:lnTo>
                  <a:pt x="84821" y="3432"/>
                </a:lnTo>
                <a:lnTo>
                  <a:pt x="84821" y="0"/>
                </a:lnTo>
                <a:lnTo>
                  <a:pt x="84681" y="0"/>
                </a:lnTo>
                <a:lnTo>
                  <a:pt x="84681" y="3432"/>
                </a:lnTo>
                <a:lnTo>
                  <a:pt x="80941" y="3432"/>
                </a:lnTo>
                <a:lnTo>
                  <a:pt x="80941" y="0"/>
                </a:lnTo>
                <a:lnTo>
                  <a:pt x="80801" y="0"/>
                </a:lnTo>
                <a:lnTo>
                  <a:pt x="80801" y="3432"/>
                </a:lnTo>
                <a:lnTo>
                  <a:pt x="77062" y="3432"/>
                </a:lnTo>
                <a:lnTo>
                  <a:pt x="77062" y="0"/>
                </a:lnTo>
                <a:lnTo>
                  <a:pt x="76922" y="0"/>
                </a:lnTo>
                <a:lnTo>
                  <a:pt x="76922" y="3432"/>
                </a:lnTo>
                <a:lnTo>
                  <a:pt x="73182" y="3432"/>
                </a:lnTo>
                <a:lnTo>
                  <a:pt x="73182" y="0"/>
                </a:lnTo>
                <a:lnTo>
                  <a:pt x="73042" y="0"/>
                </a:lnTo>
                <a:lnTo>
                  <a:pt x="73042" y="3432"/>
                </a:lnTo>
                <a:lnTo>
                  <a:pt x="69303" y="3432"/>
                </a:lnTo>
                <a:lnTo>
                  <a:pt x="69303" y="0"/>
                </a:lnTo>
                <a:lnTo>
                  <a:pt x="69163" y="0"/>
                </a:lnTo>
                <a:lnTo>
                  <a:pt x="69163" y="3432"/>
                </a:lnTo>
                <a:lnTo>
                  <a:pt x="65423" y="3432"/>
                </a:lnTo>
                <a:lnTo>
                  <a:pt x="65423" y="0"/>
                </a:lnTo>
                <a:lnTo>
                  <a:pt x="65283" y="0"/>
                </a:lnTo>
                <a:lnTo>
                  <a:pt x="65283" y="3432"/>
                </a:lnTo>
                <a:lnTo>
                  <a:pt x="61544" y="3432"/>
                </a:lnTo>
                <a:lnTo>
                  <a:pt x="61544" y="0"/>
                </a:lnTo>
                <a:lnTo>
                  <a:pt x="61404" y="0"/>
                </a:lnTo>
                <a:lnTo>
                  <a:pt x="61404" y="3432"/>
                </a:lnTo>
                <a:lnTo>
                  <a:pt x="57664" y="3432"/>
                </a:lnTo>
                <a:lnTo>
                  <a:pt x="57664" y="0"/>
                </a:lnTo>
                <a:lnTo>
                  <a:pt x="57524" y="0"/>
                </a:lnTo>
                <a:lnTo>
                  <a:pt x="57524" y="3432"/>
                </a:lnTo>
                <a:lnTo>
                  <a:pt x="53809" y="3432"/>
                </a:lnTo>
                <a:lnTo>
                  <a:pt x="53809" y="0"/>
                </a:lnTo>
                <a:lnTo>
                  <a:pt x="53669" y="0"/>
                </a:lnTo>
                <a:lnTo>
                  <a:pt x="53669" y="3432"/>
                </a:lnTo>
                <a:lnTo>
                  <a:pt x="49930" y="3432"/>
                </a:lnTo>
                <a:lnTo>
                  <a:pt x="49930" y="0"/>
                </a:lnTo>
                <a:lnTo>
                  <a:pt x="49790" y="0"/>
                </a:lnTo>
                <a:lnTo>
                  <a:pt x="49790" y="3432"/>
                </a:lnTo>
                <a:lnTo>
                  <a:pt x="46049" y="3432"/>
                </a:lnTo>
                <a:lnTo>
                  <a:pt x="46049" y="0"/>
                </a:lnTo>
                <a:lnTo>
                  <a:pt x="45909" y="0"/>
                </a:lnTo>
                <a:lnTo>
                  <a:pt x="45909" y="3432"/>
                </a:lnTo>
                <a:lnTo>
                  <a:pt x="42170" y="3432"/>
                </a:lnTo>
                <a:lnTo>
                  <a:pt x="42170" y="0"/>
                </a:lnTo>
                <a:lnTo>
                  <a:pt x="42029" y="0"/>
                </a:lnTo>
                <a:lnTo>
                  <a:pt x="42029" y="3432"/>
                </a:lnTo>
                <a:lnTo>
                  <a:pt x="38292" y="3432"/>
                </a:lnTo>
                <a:lnTo>
                  <a:pt x="38292" y="0"/>
                </a:lnTo>
                <a:lnTo>
                  <a:pt x="38150" y="0"/>
                </a:lnTo>
                <a:lnTo>
                  <a:pt x="38150" y="3432"/>
                </a:lnTo>
                <a:lnTo>
                  <a:pt x="34412" y="3432"/>
                </a:lnTo>
                <a:lnTo>
                  <a:pt x="34412" y="0"/>
                </a:lnTo>
                <a:lnTo>
                  <a:pt x="34270" y="0"/>
                </a:lnTo>
                <a:lnTo>
                  <a:pt x="34270" y="3432"/>
                </a:lnTo>
                <a:lnTo>
                  <a:pt x="30533" y="3432"/>
                </a:lnTo>
                <a:lnTo>
                  <a:pt x="30533" y="0"/>
                </a:lnTo>
                <a:lnTo>
                  <a:pt x="30391" y="0"/>
                </a:lnTo>
                <a:lnTo>
                  <a:pt x="30391" y="3432"/>
                </a:lnTo>
                <a:lnTo>
                  <a:pt x="26653" y="3432"/>
                </a:lnTo>
                <a:lnTo>
                  <a:pt x="26653" y="0"/>
                </a:lnTo>
                <a:lnTo>
                  <a:pt x="26511" y="0"/>
                </a:lnTo>
                <a:lnTo>
                  <a:pt x="26511" y="3432"/>
                </a:lnTo>
                <a:lnTo>
                  <a:pt x="22774" y="3432"/>
                </a:lnTo>
                <a:lnTo>
                  <a:pt x="22774" y="0"/>
                </a:lnTo>
                <a:lnTo>
                  <a:pt x="22632" y="0"/>
                </a:lnTo>
                <a:lnTo>
                  <a:pt x="22632" y="3432"/>
                </a:lnTo>
                <a:lnTo>
                  <a:pt x="18894" y="3432"/>
                </a:lnTo>
                <a:lnTo>
                  <a:pt x="18894" y="0"/>
                </a:lnTo>
                <a:lnTo>
                  <a:pt x="18752" y="0"/>
                </a:lnTo>
                <a:lnTo>
                  <a:pt x="18752" y="3432"/>
                </a:lnTo>
                <a:lnTo>
                  <a:pt x="15015" y="3432"/>
                </a:lnTo>
                <a:lnTo>
                  <a:pt x="15015" y="0"/>
                </a:lnTo>
                <a:lnTo>
                  <a:pt x="14873" y="0"/>
                </a:lnTo>
                <a:lnTo>
                  <a:pt x="14873" y="3432"/>
                </a:lnTo>
                <a:lnTo>
                  <a:pt x="11135" y="3432"/>
                </a:lnTo>
                <a:lnTo>
                  <a:pt x="11135" y="0"/>
                </a:lnTo>
                <a:lnTo>
                  <a:pt x="10993" y="0"/>
                </a:lnTo>
                <a:lnTo>
                  <a:pt x="10993" y="3432"/>
                </a:lnTo>
                <a:lnTo>
                  <a:pt x="7256" y="3432"/>
                </a:lnTo>
                <a:lnTo>
                  <a:pt x="7256" y="0"/>
                </a:lnTo>
                <a:lnTo>
                  <a:pt x="7114" y="0"/>
                </a:lnTo>
                <a:lnTo>
                  <a:pt x="7114" y="3432"/>
                </a:lnTo>
                <a:lnTo>
                  <a:pt x="3376" y="3432"/>
                </a:lnTo>
                <a:lnTo>
                  <a:pt x="33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hasCustomPrompt="1"/>
          </p:nvPr>
        </p:nvSpPr>
        <p:spPr>
          <a:xfrm>
            <a:off x="720000" y="578050"/>
            <a:ext cx="15999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 rot="237">
            <a:off x="720000" y="4107188"/>
            <a:ext cx="43602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/>
          </p:nvPr>
        </p:nvSpPr>
        <p:spPr>
          <a:xfrm>
            <a:off x="720000" y="1797600"/>
            <a:ext cx="68295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8216769" y="1646479"/>
            <a:ext cx="1009248" cy="1397112"/>
            <a:chOff x="8216769" y="1646479"/>
            <a:chExt cx="1009248" cy="1397112"/>
          </a:xfrm>
        </p:grpSpPr>
        <p:sp>
          <p:nvSpPr>
            <p:cNvPr id="28" name="Google Shape;28;p3"/>
            <p:cNvSpPr/>
            <p:nvPr/>
          </p:nvSpPr>
          <p:spPr>
            <a:xfrm>
              <a:off x="8783547" y="2601209"/>
              <a:ext cx="442471" cy="442382"/>
            </a:xfrm>
            <a:custGeom>
              <a:avLst/>
              <a:gdLst/>
              <a:ahLst/>
              <a:cxnLst/>
              <a:rect l="l" t="t" r="r" b="b"/>
              <a:pathLst>
                <a:path w="14999" h="14996" extrusionOk="0">
                  <a:moveTo>
                    <a:pt x="7504" y="1734"/>
                  </a:moveTo>
                  <a:cubicBezTo>
                    <a:pt x="7508" y="1734"/>
                    <a:pt x="7512" y="1734"/>
                    <a:pt x="7515" y="1734"/>
                  </a:cubicBezTo>
                  <a:cubicBezTo>
                    <a:pt x="9054" y="1740"/>
                    <a:pt x="10499" y="2343"/>
                    <a:pt x="11584" y="3435"/>
                  </a:cubicBezTo>
                  <a:cubicBezTo>
                    <a:pt x="12665" y="4520"/>
                    <a:pt x="13260" y="5963"/>
                    <a:pt x="13260" y="7496"/>
                  </a:cubicBezTo>
                  <a:cubicBezTo>
                    <a:pt x="13260" y="9042"/>
                    <a:pt x="12658" y="10493"/>
                    <a:pt x="11561" y="11581"/>
                  </a:cubicBezTo>
                  <a:cubicBezTo>
                    <a:pt x="10471" y="12664"/>
                    <a:pt x="9030" y="13257"/>
                    <a:pt x="7497" y="13257"/>
                  </a:cubicBezTo>
                  <a:cubicBezTo>
                    <a:pt x="7492" y="13257"/>
                    <a:pt x="7486" y="13257"/>
                    <a:pt x="7481" y="13257"/>
                  </a:cubicBezTo>
                  <a:cubicBezTo>
                    <a:pt x="5942" y="13253"/>
                    <a:pt x="4497" y="12649"/>
                    <a:pt x="3412" y="11558"/>
                  </a:cubicBezTo>
                  <a:cubicBezTo>
                    <a:pt x="2331" y="10473"/>
                    <a:pt x="1736" y="9029"/>
                    <a:pt x="1736" y="7496"/>
                  </a:cubicBezTo>
                  <a:cubicBezTo>
                    <a:pt x="1736" y="5952"/>
                    <a:pt x="2338" y="4500"/>
                    <a:pt x="3435" y="3410"/>
                  </a:cubicBezTo>
                  <a:cubicBezTo>
                    <a:pt x="4525" y="2328"/>
                    <a:pt x="5970" y="1734"/>
                    <a:pt x="7504" y="1734"/>
                  </a:cubicBezTo>
                  <a:close/>
                  <a:moveTo>
                    <a:pt x="7498" y="1"/>
                  </a:moveTo>
                  <a:cubicBezTo>
                    <a:pt x="5585" y="1"/>
                    <a:pt x="3671" y="727"/>
                    <a:pt x="2211" y="2179"/>
                  </a:cubicBezTo>
                  <a:cubicBezTo>
                    <a:pt x="785" y="3597"/>
                    <a:pt x="1" y="5485"/>
                    <a:pt x="1" y="7496"/>
                  </a:cubicBezTo>
                  <a:cubicBezTo>
                    <a:pt x="1" y="9492"/>
                    <a:pt x="775" y="11370"/>
                    <a:pt x="2180" y="12785"/>
                  </a:cubicBezTo>
                  <a:cubicBezTo>
                    <a:pt x="3593" y="14203"/>
                    <a:pt x="5474" y="14990"/>
                    <a:pt x="7478" y="14995"/>
                  </a:cubicBezTo>
                  <a:cubicBezTo>
                    <a:pt x="7485" y="14995"/>
                    <a:pt x="7493" y="14995"/>
                    <a:pt x="7500" y="14995"/>
                  </a:cubicBezTo>
                  <a:cubicBezTo>
                    <a:pt x="9494" y="14995"/>
                    <a:pt x="11371" y="14220"/>
                    <a:pt x="12785" y="12814"/>
                  </a:cubicBezTo>
                  <a:cubicBezTo>
                    <a:pt x="14212" y="11396"/>
                    <a:pt x="14998" y="9506"/>
                    <a:pt x="14998" y="7496"/>
                  </a:cubicBezTo>
                  <a:cubicBezTo>
                    <a:pt x="14998" y="5501"/>
                    <a:pt x="14223" y="3623"/>
                    <a:pt x="12817" y="2208"/>
                  </a:cubicBezTo>
                  <a:cubicBezTo>
                    <a:pt x="11353" y="737"/>
                    <a:pt x="9426" y="1"/>
                    <a:pt x="7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16769" y="1646479"/>
              <a:ext cx="566784" cy="571533"/>
            </a:xfrm>
            <a:custGeom>
              <a:avLst/>
              <a:gdLst/>
              <a:ahLst/>
              <a:cxnLst/>
              <a:rect l="l" t="t" r="r" b="b"/>
              <a:pathLst>
                <a:path w="19213" h="19374" extrusionOk="0">
                  <a:moveTo>
                    <a:pt x="3653" y="0"/>
                  </a:moveTo>
                  <a:cubicBezTo>
                    <a:pt x="2801" y="0"/>
                    <a:pt x="1948" y="325"/>
                    <a:pt x="1299" y="974"/>
                  </a:cubicBezTo>
                  <a:cubicBezTo>
                    <a:pt x="0" y="2273"/>
                    <a:pt x="0" y="4386"/>
                    <a:pt x="1299" y="5685"/>
                  </a:cubicBezTo>
                  <a:lnTo>
                    <a:pt x="14166" y="18556"/>
                  </a:lnTo>
                  <a:cubicBezTo>
                    <a:pt x="14711" y="19101"/>
                    <a:pt x="15427" y="19374"/>
                    <a:pt x="16144" y="19374"/>
                  </a:cubicBezTo>
                  <a:cubicBezTo>
                    <a:pt x="16860" y="19374"/>
                    <a:pt x="17576" y="19101"/>
                    <a:pt x="18122" y="18556"/>
                  </a:cubicBezTo>
                  <a:cubicBezTo>
                    <a:pt x="19213" y="17465"/>
                    <a:pt x="19213" y="15689"/>
                    <a:pt x="18122" y="14598"/>
                  </a:cubicBezTo>
                  <a:lnTo>
                    <a:pt x="9192" y="5669"/>
                  </a:lnTo>
                  <a:cubicBezTo>
                    <a:pt x="8757" y="5233"/>
                    <a:pt x="8186" y="5015"/>
                    <a:pt x="7615" y="5015"/>
                  </a:cubicBezTo>
                  <a:cubicBezTo>
                    <a:pt x="7044" y="5015"/>
                    <a:pt x="6473" y="5233"/>
                    <a:pt x="6038" y="5669"/>
                  </a:cubicBezTo>
                  <a:cubicBezTo>
                    <a:pt x="5167" y="6539"/>
                    <a:pt x="5167" y="7953"/>
                    <a:pt x="6038" y="8824"/>
                  </a:cubicBezTo>
                  <a:lnTo>
                    <a:pt x="11097" y="13883"/>
                  </a:lnTo>
                  <a:cubicBezTo>
                    <a:pt x="11186" y="13973"/>
                    <a:pt x="11303" y="14017"/>
                    <a:pt x="11420" y="14017"/>
                  </a:cubicBezTo>
                  <a:cubicBezTo>
                    <a:pt x="11537" y="14017"/>
                    <a:pt x="11654" y="13973"/>
                    <a:pt x="11743" y="13883"/>
                  </a:cubicBezTo>
                  <a:cubicBezTo>
                    <a:pt x="11922" y="13704"/>
                    <a:pt x="11922" y="13415"/>
                    <a:pt x="11743" y="13236"/>
                  </a:cubicBezTo>
                  <a:lnTo>
                    <a:pt x="6684" y="8177"/>
                  </a:lnTo>
                  <a:cubicBezTo>
                    <a:pt x="6170" y="7663"/>
                    <a:pt x="6170" y="6828"/>
                    <a:pt x="6684" y="6313"/>
                  </a:cubicBezTo>
                  <a:cubicBezTo>
                    <a:pt x="6941" y="6057"/>
                    <a:pt x="7279" y="5929"/>
                    <a:pt x="7616" y="5929"/>
                  </a:cubicBezTo>
                  <a:cubicBezTo>
                    <a:pt x="7954" y="5929"/>
                    <a:pt x="8291" y="6057"/>
                    <a:pt x="8548" y="6313"/>
                  </a:cubicBezTo>
                  <a:lnTo>
                    <a:pt x="17477" y="15243"/>
                  </a:lnTo>
                  <a:cubicBezTo>
                    <a:pt x="18213" y="15978"/>
                    <a:pt x="18213" y="17173"/>
                    <a:pt x="17477" y="17908"/>
                  </a:cubicBezTo>
                  <a:cubicBezTo>
                    <a:pt x="17109" y="18276"/>
                    <a:pt x="16627" y="18460"/>
                    <a:pt x="16144" y="18460"/>
                  </a:cubicBezTo>
                  <a:cubicBezTo>
                    <a:pt x="15662" y="18460"/>
                    <a:pt x="15179" y="18276"/>
                    <a:pt x="14811" y="17908"/>
                  </a:cubicBezTo>
                  <a:lnTo>
                    <a:pt x="1943" y="5040"/>
                  </a:lnTo>
                  <a:cubicBezTo>
                    <a:pt x="1000" y="4097"/>
                    <a:pt x="1000" y="2564"/>
                    <a:pt x="1943" y="1622"/>
                  </a:cubicBezTo>
                  <a:cubicBezTo>
                    <a:pt x="2414" y="1150"/>
                    <a:pt x="3033" y="914"/>
                    <a:pt x="3652" y="914"/>
                  </a:cubicBezTo>
                  <a:cubicBezTo>
                    <a:pt x="4271" y="914"/>
                    <a:pt x="4890" y="1150"/>
                    <a:pt x="5362" y="1622"/>
                  </a:cubicBezTo>
                  <a:lnTo>
                    <a:pt x="14147" y="10407"/>
                  </a:lnTo>
                  <a:cubicBezTo>
                    <a:pt x="14236" y="10495"/>
                    <a:pt x="14353" y="10540"/>
                    <a:pt x="14470" y="10540"/>
                  </a:cubicBezTo>
                  <a:cubicBezTo>
                    <a:pt x="14587" y="10540"/>
                    <a:pt x="14704" y="10495"/>
                    <a:pt x="14793" y="10407"/>
                  </a:cubicBezTo>
                  <a:cubicBezTo>
                    <a:pt x="14972" y="10227"/>
                    <a:pt x="14972" y="9938"/>
                    <a:pt x="14793" y="9759"/>
                  </a:cubicBezTo>
                  <a:lnTo>
                    <a:pt x="6008" y="974"/>
                  </a:lnTo>
                  <a:cubicBezTo>
                    <a:pt x="5359" y="325"/>
                    <a:pt x="4506" y="0"/>
                    <a:pt x="3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-7" y="661797"/>
            <a:ext cx="9301985" cy="4280514"/>
            <a:chOff x="-7" y="661797"/>
            <a:chExt cx="9301985" cy="4280514"/>
          </a:xfrm>
        </p:grpSpPr>
        <p:sp>
          <p:nvSpPr>
            <p:cNvPr id="35" name="Google Shape;35;p4"/>
            <p:cNvSpPr/>
            <p:nvPr/>
          </p:nvSpPr>
          <p:spPr>
            <a:xfrm>
              <a:off x="-7" y="4788409"/>
              <a:ext cx="1052118" cy="153901"/>
            </a:xfrm>
            <a:custGeom>
              <a:avLst/>
              <a:gdLst/>
              <a:ahLst/>
              <a:cxnLst/>
              <a:rect l="l" t="t" r="r" b="b"/>
              <a:pathLst>
                <a:path w="35665" h="5217" extrusionOk="0">
                  <a:moveTo>
                    <a:pt x="1" y="0"/>
                  </a:moveTo>
                  <a:lnTo>
                    <a:pt x="1" y="1737"/>
                  </a:lnTo>
                  <a:cubicBezTo>
                    <a:pt x="1037" y="1737"/>
                    <a:pt x="1531" y="2256"/>
                    <a:pt x="2312" y="3172"/>
                  </a:cubicBezTo>
                  <a:cubicBezTo>
                    <a:pt x="3091" y="4081"/>
                    <a:pt x="4059" y="5212"/>
                    <a:pt x="5945" y="5212"/>
                  </a:cubicBezTo>
                  <a:cubicBezTo>
                    <a:pt x="7830" y="5212"/>
                    <a:pt x="8798" y="4082"/>
                    <a:pt x="9577" y="3172"/>
                  </a:cubicBezTo>
                  <a:cubicBezTo>
                    <a:pt x="10362" y="2257"/>
                    <a:pt x="10854" y="1740"/>
                    <a:pt x="11889" y="1740"/>
                  </a:cubicBezTo>
                  <a:cubicBezTo>
                    <a:pt x="12924" y="1740"/>
                    <a:pt x="13419" y="2257"/>
                    <a:pt x="14201" y="3173"/>
                  </a:cubicBezTo>
                  <a:cubicBezTo>
                    <a:pt x="14980" y="4082"/>
                    <a:pt x="15948" y="5215"/>
                    <a:pt x="17833" y="5215"/>
                  </a:cubicBezTo>
                  <a:cubicBezTo>
                    <a:pt x="19719" y="5215"/>
                    <a:pt x="20687" y="4084"/>
                    <a:pt x="21466" y="3173"/>
                  </a:cubicBezTo>
                  <a:cubicBezTo>
                    <a:pt x="22249" y="2259"/>
                    <a:pt x="22741" y="1741"/>
                    <a:pt x="23777" y="1741"/>
                  </a:cubicBezTo>
                  <a:cubicBezTo>
                    <a:pt x="24812" y="1741"/>
                    <a:pt x="25305" y="2260"/>
                    <a:pt x="26089" y="3175"/>
                  </a:cubicBezTo>
                  <a:cubicBezTo>
                    <a:pt x="26867" y="4084"/>
                    <a:pt x="27835" y="5216"/>
                    <a:pt x="29720" y="5216"/>
                  </a:cubicBezTo>
                  <a:cubicBezTo>
                    <a:pt x="31606" y="5216"/>
                    <a:pt x="32574" y="4084"/>
                    <a:pt x="33353" y="3175"/>
                  </a:cubicBezTo>
                  <a:cubicBezTo>
                    <a:pt x="34134" y="2259"/>
                    <a:pt x="34630" y="1741"/>
                    <a:pt x="35664" y="1741"/>
                  </a:cubicBezTo>
                  <a:lnTo>
                    <a:pt x="35664" y="2"/>
                  </a:lnTo>
                  <a:cubicBezTo>
                    <a:pt x="33779" y="2"/>
                    <a:pt x="32811" y="1133"/>
                    <a:pt x="32032" y="2043"/>
                  </a:cubicBezTo>
                  <a:cubicBezTo>
                    <a:pt x="31250" y="2957"/>
                    <a:pt x="30756" y="3475"/>
                    <a:pt x="29720" y="3475"/>
                  </a:cubicBezTo>
                  <a:cubicBezTo>
                    <a:pt x="28686" y="3475"/>
                    <a:pt x="28193" y="2957"/>
                    <a:pt x="27408" y="2041"/>
                  </a:cubicBezTo>
                  <a:cubicBezTo>
                    <a:pt x="26631" y="1133"/>
                    <a:pt x="25663" y="0"/>
                    <a:pt x="23777" y="0"/>
                  </a:cubicBezTo>
                  <a:cubicBezTo>
                    <a:pt x="21892" y="0"/>
                    <a:pt x="20924" y="1133"/>
                    <a:pt x="20145" y="2041"/>
                  </a:cubicBezTo>
                  <a:cubicBezTo>
                    <a:pt x="19363" y="2957"/>
                    <a:pt x="18868" y="3475"/>
                    <a:pt x="17833" y="3475"/>
                  </a:cubicBezTo>
                  <a:cubicBezTo>
                    <a:pt x="16799" y="3475"/>
                    <a:pt x="16303" y="2957"/>
                    <a:pt x="15521" y="2041"/>
                  </a:cubicBezTo>
                  <a:cubicBezTo>
                    <a:pt x="14743" y="1133"/>
                    <a:pt x="13775" y="0"/>
                    <a:pt x="11889" y="0"/>
                  </a:cubicBezTo>
                  <a:cubicBezTo>
                    <a:pt x="10003" y="0"/>
                    <a:pt x="9035" y="1130"/>
                    <a:pt x="8257" y="2041"/>
                  </a:cubicBezTo>
                  <a:cubicBezTo>
                    <a:pt x="7473" y="2955"/>
                    <a:pt x="6979" y="3474"/>
                    <a:pt x="5945" y="3474"/>
                  </a:cubicBezTo>
                  <a:cubicBezTo>
                    <a:pt x="4909" y="3474"/>
                    <a:pt x="4415" y="2957"/>
                    <a:pt x="3633" y="2041"/>
                  </a:cubicBezTo>
                  <a:cubicBezTo>
                    <a:pt x="2854" y="1133"/>
                    <a:pt x="188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461313" y="4680035"/>
              <a:ext cx="294705" cy="262255"/>
            </a:xfrm>
            <a:custGeom>
              <a:avLst/>
              <a:gdLst/>
              <a:ahLst/>
              <a:cxnLst/>
              <a:rect l="l" t="t" r="r" b="b"/>
              <a:pathLst>
                <a:path w="9990" h="8890" extrusionOk="0">
                  <a:moveTo>
                    <a:pt x="4996" y="1"/>
                  </a:moveTo>
                  <a:lnTo>
                    <a:pt x="1" y="8890"/>
                  </a:lnTo>
                  <a:lnTo>
                    <a:pt x="9989" y="889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56451" y="4124669"/>
              <a:ext cx="106996" cy="107026"/>
            </a:xfrm>
            <a:custGeom>
              <a:avLst/>
              <a:gdLst/>
              <a:ahLst/>
              <a:cxnLst/>
              <a:rect l="l" t="t" r="r" b="b"/>
              <a:pathLst>
                <a:path w="3627" h="3628" extrusionOk="0">
                  <a:moveTo>
                    <a:pt x="1814" y="370"/>
                  </a:moveTo>
                  <a:cubicBezTo>
                    <a:pt x="2608" y="370"/>
                    <a:pt x="3257" y="1019"/>
                    <a:pt x="3258" y="1815"/>
                  </a:cubicBezTo>
                  <a:cubicBezTo>
                    <a:pt x="3258" y="2613"/>
                    <a:pt x="2611" y="3260"/>
                    <a:pt x="1814" y="3260"/>
                  </a:cubicBezTo>
                  <a:cubicBezTo>
                    <a:pt x="1017" y="3260"/>
                    <a:pt x="369" y="2613"/>
                    <a:pt x="369" y="1815"/>
                  </a:cubicBezTo>
                  <a:cubicBezTo>
                    <a:pt x="369" y="1019"/>
                    <a:pt x="1017" y="370"/>
                    <a:pt x="1814" y="370"/>
                  </a:cubicBezTo>
                  <a:close/>
                  <a:moveTo>
                    <a:pt x="1814" y="0"/>
                  </a:moveTo>
                  <a:cubicBezTo>
                    <a:pt x="814" y="0"/>
                    <a:pt x="0" y="815"/>
                    <a:pt x="0" y="1814"/>
                  </a:cubicBezTo>
                  <a:cubicBezTo>
                    <a:pt x="0" y="2815"/>
                    <a:pt x="815" y="3627"/>
                    <a:pt x="1814" y="3627"/>
                  </a:cubicBezTo>
                  <a:cubicBezTo>
                    <a:pt x="2813" y="3627"/>
                    <a:pt x="3625" y="2815"/>
                    <a:pt x="3627" y="1814"/>
                  </a:cubicBezTo>
                  <a:cubicBezTo>
                    <a:pt x="3627" y="814"/>
                    <a:pt x="2813" y="0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735194" y="1359291"/>
              <a:ext cx="566784" cy="571533"/>
            </a:xfrm>
            <a:custGeom>
              <a:avLst/>
              <a:gdLst/>
              <a:ahLst/>
              <a:cxnLst/>
              <a:rect l="l" t="t" r="r" b="b"/>
              <a:pathLst>
                <a:path w="19213" h="19374" extrusionOk="0">
                  <a:moveTo>
                    <a:pt x="3653" y="0"/>
                  </a:moveTo>
                  <a:cubicBezTo>
                    <a:pt x="2801" y="0"/>
                    <a:pt x="1948" y="325"/>
                    <a:pt x="1299" y="974"/>
                  </a:cubicBezTo>
                  <a:cubicBezTo>
                    <a:pt x="0" y="2273"/>
                    <a:pt x="0" y="4386"/>
                    <a:pt x="1299" y="5685"/>
                  </a:cubicBezTo>
                  <a:lnTo>
                    <a:pt x="14166" y="18556"/>
                  </a:lnTo>
                  <a:cubicBezTo>
                    <a:pt x="14711" y="19101"/>
                    <a:pt x="15427" y="19374"/>
                    <a:pt x="16144" y="19374"/>
                  </a:cubicBezTo>
                  <a:cubicBezTo>
                    <a:pt x="16860" y="19374"/>
                    <a:pt x="17576" y="19101"/>
                    <a:pt x="18122" y="18556"/>
                  </a:cubicBezTo>
                  <a:cubicBezTo>
                    <a:pt x="19213" y="17465"/>
                    <a:pt x="19213" y="15689"/>
                    <a:pt x="18122" y="14598"/>
                  </a:cubicBezTo>
                  <a:lnTo>
                    <a:pt x="9192" y="5669"/>
                  </a:lnTo>
                  <a:cubicBezTo>
                    <a:pt x="8757" y="5233"/>
                    <a:pt x="8186" y="5015"/>
                    <a:pt x="7615" y="5015"/>
                  </a:cubicBezTo>
                  <a:cubicBezTo>
                    <a:pt x="7044" y="5015"/>
                    <a:pt x="6473" y="5233"/>
                    <a:pt x="6038" y="5669"/>
                  </a:cubicBezTo>
                  <a:cubicBezTo>
                    <a:pt x="5167" y="6539"/>
                    <a:pt x="5167" y="7953"/>
                    <a:pt x="6038" y="8824"/>
                  </a:cubicBezTo>
                  <a:lnTo>
                    <a:pt x="11097" y="13883"/>
                  </a:lnTo>
                  <a:cubicBezTo>
                    <a:pt x="11186" y="13973"/>
                    <a:pt x="11303" y="14017"/>
                    <a:pt x="11420" y="14017"/>
                  </a:cubicBezTo>
                  <a:cubicBezTo>
                    <a:pt x="11537" y="14017"/>
                    <a:pt x="11654" y="13973"/>
                    <a:pt x="11743" y="13883"/>
                  </a:cubicBezTo>
                  <a:cubicBezTo>
                    <a:pt x="11922" y="13704"/>
                    <a:pt x="11922" y="13415"/>
                    <a:pt x="11743" y="13236"/>
                  </a:cubicBezTo>
                  <a:lnTo>
                    <a:pt x="6684" y="8177"/>
                  </a:lnTo>
                  <a:cubicBezTo>
                    <a:pt x="6170" y="7663"/>
                    <a:pt x="6170" y="6828"/>
                    <a:pt x="6684" y="6313"/>
                  </a:cubicBezTo>
                  <a:cubicBezTo>
                    <a:pt x="6941" y="6057"/>
                    <a:pt x="7279" y="5929"/>
                    <a:pt x="7616" y="5929"/>
                  </a:cubicBezTo>
                  <a:cubicBezTo>
                    <a:pt x="7954" y="5929"/>
                    <a:pt x="8291" y="6057"/>
                    <a:pt x="8548" y="6313"/>
                  </a:cubicBezTo>
                  <a:lnTo>
                    <a:pt x="17477" y="15243"/>
                  </a:lnTo>
                  <a:cubicBezTo>
                    <a:pt x="18213" y="15978"/>
                    <a:pt x="18213" y="17173"/>
                    <a:pt x="17477" y="17908"/>
                  </a:cubicBezTo>
                  <a:cubicBezTo>
                    <a:pt x="17109" y="18276"/>
                    <a:pt x="16627" y="18460"/>
                    <a:pt x="16144" y="18460"/>
                  </a:cubicBezTo>
                  <a:cubicBezTo>
                    <a:pt x="15662" y="18460"/>
                    <a:pt x="15179" y="18276"/>
                    <a:pt x="14811" y="17908"/>
                  </a:cubicBezTo>
                  <a:lnTo>
                    <a:pt x="1943" y="5040"/>
                  </a:lnTo>
                  <a:cubicBezTo>
                    <a:pt x="1000" y="4097"/>
                    <a:pt x="1000" y="2564"/>
                    <a:pt x="1943" y="1622"/>
                  </a:cubicBezTo>
                  <a:cubicBezTo>
                    <a:pt x="2414" y="1150"/>
                    <a:pt x="3033" y="914"/>
                    <a:pt x="3652" y="914"/>
                  </a:cubicBezTo>
                  <a:cubicBezTo>
                    <a:pt x="4271" y="914"/>
                    <a:pt x="4890" y="1150"/>
                    <a:pt x="5362" y="1622"/>
                  </a:cubicBezTo>
                  <a:lnTo>
                    <a:pt x="14147" y="10407"/>
                  </a:lnTo>
                  <a:cubicBezTo>
                    <a:pt x="14236" y="10495"/>
                    <a:pt x="14353" y="10540"/>
                    <a:pt x="14470" y="10540"/>
                  </a:cubicBezTo>
                  <a:cubicBezTo>
                    <a:pt x="14587" y="10540"/>
                    <a:pt x="14704" y="10495"/>
                    <a:pt x="14793" y="10407"/>
                  </a:cubicBezTo>
                  <a:cubicBezTo>
                    <a:pt x="14972" y="10227"/>
                    <a:pt x="14972" y="9938"/>
                    <a:pt x="14793" y="9759"/>
                  </a:cubicBezTo>
                  <a:lnTo>
                    <a:pt x="6008" y="974"/>
                  </a:lnTo>
                  <a:cubicBezTo>
                    <a:pt x="5359" y="325"/>
                    <a:pt x="4506" y="0"/>
                    <a:pt x="3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443904" y="661797"/>
              <a:ext cx="700088" cy="238519"/>
            </a:xfrm>
            <a:custGeom>
              <a:avLst/>
              <a:gdLst/>
              <a:ahLst/>
              <a:cxnLst/>
              <a:rect l="l" t="t" r="r" b="b"/>
              <a:pathLst>
                <a:path w="14755" h="5027" extrusionOk="0">
                  <a:moveTo>
                    <a:pt x="0" y="5026"/>
                  </a:moveTo>
                  <a:lnTo>
                    <a:pt x="14754" y="5026"/>
                  </a:lnTo>
                  <a:lnTo>
                    <a:pt x="14754" y="1"/>
                  </a:lnTo>
                  <a:lnTo>
                    <a:pt x="0" y="1"/>
                  </a:lnTo>
                  <a:lnTo>
                    <a:pt x="2435" y="2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B0D619A5-0ACC-158E-B9C7-8766DC1813B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AA41A9C0-9FA5-C477-3D95-8F86A9961E5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61C120A6-59EB-5C01-11E4-33815704CB5B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 rot="230">
            <a:off x="2325150" y="3290013"/>
            <a:ext cx="4493700" cy="6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246900" y="1171138"/>
            <a:ext cx="66501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-96" y="661697"/>
            <a:ext cx="9144088" cy="4298046"/>
            <a:chOff x="-96" y="661697"/>
            <a:chExt cx="9144088" cy="4298046"/>
          </a:xfrm>
        </p:grpSpPr>
        <p:sp>
          <p:nvSpPr>
            <p:cNvPr id="84" name="Google Shape;84;p9"/>
            <p:cNvSpPr/>
            <p:nvPr/>
          </p:nvSpPr>
          <p:spPr>
            <a:xfrm>
              <a:off x="8140606" y="837841"/>
              <a:ext cx="566784" cy="571533"/>
            </a:xfrm>
            <a:custGeom>
              <a:avLst/>
              <a:gdLst/>
              <a:ahLst/>
              <a:cxnLst/>
              <a:rect l="l" t="t" r="r" b="b"/>
              <a:pathLst>
                <a:path w="19213" h="19374" extrusionOk="0">
                  <a:moveTo>
                    <a:pt x="3653" y="0"/>
                  </a:moveTo>
                  <a:cubicBezTo>
                    <a:pt x="2801" y="0"/>
                    <a:pt x="1948" y="325"/>
                    <a:pt x="1299" y="974"/>
                  </a:cubicBezTo>
                  <a:cubicBezTo>
                    <a:pt x="0" y="2273"/>
                    <a:pt x="0" y="4386"/>
                    <a:pt x="1299" y="5685"/>
                  </a:cubicBezTo>
                  <a:lnTo>
                    <a:pt x="14166" y="18556"/>
                  </a:lnTo>
                  <a:cubicBezTo>
                    <a:pt x="14711" y="19101"/>
                    <a:pt x="15427" y="19374"/>
                    <a:pt x="16144" y="19374"/>
                  </a:cubicBezTo>
                  <a:cubicBezTo>
                    <a:pt x="16860" y="19374"/>
                    <a:pt x="17576" y="19101"/>
                    <a:pt x="18122" y="18556"/>
                  </a:cubicBezTo>
                  <a:cubicBezTo>
                    <a:pt x="19213" y="17465"/>
                    <a:pt x="19213" y="15689"/>
                    <a:pt x="18122" y="14598"/>
                  </a:cubicBezTo>
                  <a:lnTo>
                    <a:pt x="9192" y="5669"/>
                  </a:lnTo>
                  <a:cubicBezTo>
                    <a:pt x="8757" y="5233"/>
                    <a:pt x="8186" y="5015"/>
                    <a:pt x="7615" y="5015"/>
                  </a:cubicBezTo>
                  <a:cubicBezTo>
                    <a:pt x="7044" y="5015"/>
                    <a:pt x="6473" y="5233"/>
                    <a:pt x="6038" y="5669"/>
                  </a:cubicBezTo>
                  <a:cubicBezTo>
                    <a:pt x="5167" y="6539"/>
                    <a:pt x="5167" y="7953"/>
                    <a:pt x="6038" y="8824"/>
                  </a:cubicBezTo>
                  <a:lnTo>
                    <a:pt x="11097" y="13883"/>
                  </a:lnTo>
                  <a:cubicBezTo>
                    <a:pt x="11186" y="13973"/>
                    <a:pt x="11303" y="14017"/>
                    <a:pt x="11420" y="14017"/>
                  </a:cubicBezTo>
                  <a:cubicBezTo>
                    <a:pt x="11537" y="14017"/>
                    <a:pt x="11654" y="13973"/>
                    <a:pt x="11743" y="13883"/>
                  </a:cubicBezTo>
                  <a:cubicBezTo>
                    <a:pt x="11922" y="13704"/>
                    <a:pt x="11922" y="13415"/>
                    <a:pt x="11743" y="13236"/>
                  </a:cubicBezTo>
                  <a:lnTo>
                    <a:pt x="6684" y="8177"/>
                  </a:lnTo>
                  <a:cubicBezTo>
                    <a:pt x="6170" y="7663"/>
                    <a:pt x="6170" y="6828"/>
                    <a:pt x="6684" y="6313"/>
                  </a:cubicBezTo>
                  <a:cubicBezTo>
                    <a:pt x="6941" y="6057"/>
                    <a:pt x="7279" y="5929"/>
                    <a:pt x="7616" y="5929"/>
                  </a:cubicBezTo>
                  <a:cubicBezTo>
                    <a:pt x="7954" y="5929"/>
                    <a:pt x="8291" y="6057"/>
                    <a:pt x="8548" y="6313"/>
                  </a:cubicBezTo>
                  <a:lnTo>
                    <a:pt x="17477" y="15243"/>
                  </a:lnTo>
                  <a:cubicBezTo>
                    <a:pt x="18213" y="15978"/>
                    <a:pt x="18213" y="17173"/>
                    <a:pt x="17477" y="17908"/>
                  </a:cubicBezTo>
                  <a:cubicBezTo>
                    <a:pt x="17109" y="18276"/>
                    <a:pt x="16627" y="18460"/>
                    <a:pt x="16144" y="18460"/>
                  </a:cubicBezTo>
                  <a:cubicBezTo>
                    <a:pt x="15662" y="18460"/>
                    <a:pt x="15179" y="18276"/>
                    <a:pt x="14811" y="17908"/>
                  </a:cubicBezTo>
                  <a:lnTo>
                    <a:pt x="1943" y="5040"/>
                  </a:lnTo>
                  <a:cubicBezTo>
                    <a:pt x="1000" y="4097"/>
                    <a:pt x="1000" y="2564"/>
                    <a:pt x="1943" y="1622"/>
                  </a:cubicBezTo>
                  <a:cubicBezTo>
                    <a:pt x="2414" y="1150"/>
                    <a:pt x="3033" y="914"/>
                    <a:pt x="3652" y="914"/>
                  </a:cubicBezTo>
                  <a:cubicBezTo>
                    <a:pt x="4271" y="914"/>
                    <a:pt x="4890" y="1150"/>
                    <a:pt x="5362" y="1622"/>
                  </a:cubicBezTo>
                  <a:lnTo>
                    <a:pt x="14147" y="10407"/>
                  </a:lnTo>
                  <a:cubicBezTo>
                    <a:pt x="14236" y="10495"/>
                    <a:pt x="14353" y="10540"/>
                    <a:pt x="14470" y="10540"/>
                  </a:cubicBezTo>
                  <a:cubicBezTo>
                    <a:pt x="14587" y="10540"/>
                    <a:pt x="14704" y="10495"/>
                    <a:pt x="14793" y="10407"/>
                  </a:cubicBezTo>
                  <a:cubicBezTo>
                    <a:pt x="14972" y="10227"/>
                    <a:pt x="14972" y="9938"/>
                    <a:pt x="14793" y="9759"/>
                  </a:cubicBezTo>
                  <a:lnTo>
                    <a:pt x="6008" y="974"/>
                  </a:lnTo>
                  <a:cubicBezTo>
                    <a:pt x="5359" y="325"/>
                    <a:pt x="4506" y="0"/>
                    <a:pt x="3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8443904" y="2452497"/>
              <a:ext cx="700088" cy="238519"/>
            </a:xfrm>
            <a:custGeom>
              <a:avLst/>
              <a:gdLst/>
              <a:ahLst/>
              <a:cxnLst/>
              <a:rect l="l" t="t" r="r" b="b"/>
              <a:pathLst>
                <a:path w="14755" h="5027" extrusionOk="0">
                  <a:moveTo>
                    <a:pt x="0" y="5026"/>
                  </a:moveTo>
                  <a:lnTo>
                    <a:pt x="14754" y="5026"/>
                  </a:lnTo>
                  <a:lnTo>
                    <a:pt x="14754" y="1"/>
                  </a:lnTo>
                  <a:lnTo>
                    <a:pt x="0" y="1"/>
                  </a:lnTo>
                  <a:lnTo>
                    <a:pt x="2435" y="2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-96" y="2452469"/>
              <a:ext cx="700088" cy="238566"/>
            </a:xfrm>
            <a:custGeom>
              <a:avLst/>
              <a:gdLst/>
              <a:ahLst/>
              <a:cxnLst/>
              <a:rect l="l" t="t" r="r" b="b"/>
              <a:pathLst>
                <a:path w="14755" h="5028" extrusionOk="0">
                  <a:moveTo>
                    <a:pt x="14754" y="1"/>
                  </a:moveTo>
                  <a:lnTo>
                    <a:pt x="0" y="1"/>
                  </a:lnTo>
                  <a:lnTo>
                    <a:pt x="0" y="5027"/>
                  </a:lnTo>
                  <a:lnTo>
                    <a:pt x="14754" y="5027"/>
                  </a:lnTo>
                  <a:lnTo>
                    <a:pt x="12318" y="2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76846" y="4179556"/>
              <a:ext cx="780128" cy="780186"/>
            </a:xfrm>
            <a:custGeom>
              <a:avLst/>
              <a:gdLst/>
              <a:ahLst/>
              <a:cxnLst/>
              <a:rect l="l" t="t" r="r" b="b"/>
              <a:pathLst>
                <a:path w="26445" h="26447" extrusionOk="0">
                  <a:moveTo>
                    <a:pt x="1229" y="1"/>
                  </a:moveTo>
                  <a:lnTo>
                    <a:pt x="1" y="1229"/>
                  </a:lnTo>
                  <a:cubicBezTo>
                    <a:pt x="733" y="1961"/>
                    <a:pt x="716" y="2677"/>
                    <a:pt x="622" y="3877"/>
                  </a:cubicBezTo>
                  <a:cubicBezTo>
                    <a:pt x="530" y="5071"/>
                    <a:pt x="414" y="6556"/>
                    <a:pt x="1748" y="7888"/>
                  </a:cubicBezTo>
                  <a:cubicBezTo>
                    <a:pt x="2723" y="8866"/>
                    <a:pt x="3781" y="9066"/>
                    <a:pt x="4746" y="9066"/>
                  </a:cubicBezTo>
                  <a:cubicBezTo>
                    <a:pt x="5099" y="9066"/>
                    <a:pt x="5439" y="9039"/>
                    <a:pt x="5759" y="9014"/>
                  </a:cubicBezTo>
                  <a:cubicBezTo>
                    <a:pt x="6090" y="8988"/>
                    <a:pt x="6384" y="8968"/>
                    <a:pt x="6652" y="8968"/>
                  </a:cubicBezTo>
                  <a:cubicBezTo>
                    <a:pt x="7355" y="8968"/>
                    <a:pt x="7876" y="9106"/>
                    <a:pt x="8406" y="9635"/>
                  </a:cubicBezTo>
                  <a:cubicBezTo>
                    <a:pt x="9138" y="10366"/>
                    <a:pt x="9121" y="11081"/>
                    <a:pt x="9027" y="12282"/>
                  </a:cubicBezTo>
                  <a:cubicBezTo>
                    <a:pt x="8936" y="13477"/>
                    <a:pt x="8820" y="14961"/>
                    <a:pt x="10152" y="16294"/>
                  </a:cubicBezTo>
                  <a:cubicBezTo>
                    <a:pt x="11130" y="17271"/>
                    <a:pt x="12188" y="17470"/>
                    <a:pt x="13154" y="17470"/>
                  </a:cubicBezTo>
                  <a:cubicBezTo>
                    <a:pt x="13506" y="17470"/>
                    <a:pt x="13845" y="17443"/>
                    <a:pt x="14163" y="17419"/>
                  </a:cubicBezTo>
                  <a:cubicBezTo>
                    <a:pt x="14495" y="17393"/>
                    <a:pt x="14789" y="17373"/>
                    <a:pt x="15057" y="17373"/>
                  </a:cubicBezTo>
                  <a:cubicBezTo>
                    <a:pt x="15761" y="17373"/>
                    <a:pt x="16282" y="17510"/>
                    <a:pt x="16812" y="18040"/>
                  </a:cubicBezTo>
                  <a:cubicBezTo>
                    <a:pt x="17543" y="18772"/>
                    <a:pt x="17527" y="19488"/>
                    <a:pt x="17433" y="20688"/>
                  </a:cubicBezTo>
                  <a:cubicBezTo>
                    <a:pt x="17341" y="21882"/>
                    <a:pt x="17225" y="23367"/>
                    <a:pt x="18559" y="24699"/>
                  </a:cubicBezTo>
                  <a:cubicBezTo>
                    <a:pt x="19536" y="25677"/>
                    <a:pt x="20596" y="25875"/>
                    <a:pt x="21562" y="25875"/>
                  </a:cubicBezTo>
                  <a:cubicBezTo>
                    <a:pt x="21913" y="25875"/>
                    <a:pt x="22252" y="25849"/>
                    <a:pt x="22570" y="25825"/>
                  </a:cubicBezTo>
                  <a:cubicBezTo>
                    <a:pt x="22901" y="25799"/>
                    <a:pt x="23195" y="25779"/>
                    <a:pt x="23463" y="25779"/>
                  </a:cubicBezTo>
                  <a:cubicBezTo>
                    <a:pt x="24166" y="25779"/>
                    <a:pt x="24687" y="25917"/>
                    <a:pt x="25217" y="26446"/>
                  </a:cubicBezTo>
                  <a:lnTo>
                    <a:pt x="26445" y="25218"/>
                  </a:lnTo>
                  <a:cubicBezTo>
                    <a:pt x="25469" y="24240"/>
                    <a:pt x="24412" y="24041"/>
                    <a:pt x="23447" y="24041"/>
                  </a:cubicBezTo>
                  <a:cubicBezTo>
                    <a:pt x="23094" y="24041"/>
                    <a:pt x="22753" y="24067"/>
                    <a:pt x="22434" y="24092"/>
                  </a:cubicBezTo>
                  <a:cubicBezTo>
                    <a:pt x="22103" y="24118"/>
                    <a:pt x="21809" y="24138"/>
                    <a:pt x="21541" y="24138"/>
                  </a:cubicBezTo>
                  <a:cubicBezTo>
                    <a:pt x="20837" y="24138"/>
                    <a:pt x="20316" y="24001"/>
                    <a:pt x="19787" y="23471"/>
                  </a:cubicBezTo>
                  <a:cubicBezTo>
                    <a:pt x="19054" y="22740"/>
                    <a:pt x="19070" y="22025"/>
                    <a:pt x="19166" y="20824"/>
                  </a:cubicBezTo>
                  <a:cubicBezTo>
                    <a:pt x="19257" y="19629"/>
                    <a:pt x="19372" y="18145"/>
                    <a:pt x="18040" y="16812"/>
                  </a:cubicBezTo>
                  <a:cubicBezTo>
                    <a:pt x="17062" y="15835"/>
                    <a:pt x="16004" y="15636"/>
                    <a:pt x="15040" y="15636"/>
                  </a:cubicBezTo>
                  <a:cubicBezTo>
                    <a:pt x="14688" y="15636"/>
                    <a:pt x="14348" y="15663"/>
                    <a:pt x="14029" y="15688"/>
                  </a:cubicBezTo>
                  <a:cubicBezTo>
                    <a:pt x="13697" y="15714"/>
                    <a:pt x="13403" y="15733"/>
                    <a:pt x="13135" y="15733"/>
                  </a:cubicBezTo>
                  <a:cubicBezTo>
                    <a:pt x="12431" y="15733"/>
                    <a:pt x="11910" y="15596"/>
                    <a:pt x="11381" y="15066"/>
                  </a:cubicBezTo>
                  <a:cubicBezTo>
                    <a:pt x="10649" y="14334"/>
                    <a:pt x="10665" y="13619"/>
                    <a:pt x="10759" y="12418"/>
                  </a:cubicBezTo>
                  <a:cubicBezTo>
                    <a:pt x="10852" y="11224"/>
                    <a:pt x="10967" y="9739"/>
                    <a:pt x="9634" y="8407"/>
                  </a:cubicBezTo>
                  <a:cubicBezTo>
                    <a:pt x="8658" y="7429"/>
                    <a:pt x="7601" y="7230"/>
                    <a:pt x="6635" y="7230"/>
                  </a:cubicBezTo>
                  <a:cubicBezTo>
                    <a:pt x="6283" y="7230"/>
                    <a:pt x="5942" y="7256"/>
                    <a:pt x="5623" y="7281"/>
                  </a:cubicBezTo>
                  <a:cubicBezTo>
                    <a:pt x="5292" y="7307"/>
                    <a:pt x="4997" y="7327"/>
                    <a:pt x="4730" y="7327"/>
                  </a:cubicBezTo>
                  <a:cubicBezTo>
                    <a:pt x="4026" y="7327"/>
                    <a:pt x="3505" y="7190"/>
                    <a:pt x="2976" y="6660"/>
                  </a:cubicBezTo>
                  <a:cubicBezTo>
                    <a:pt x="2243" y="5929"/>
                    <a:pt x="2261" y="5214"/>
                    <a:pt x="2354" y="4013"/>
                  </a:cubicBezTo>
                  <a:cubicBezTo>
                    <a:pt x="2445" y="2818"/>
                    <a:pt x="2561" y="1334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746274" y="661697"/>
              <a:ext cx="197827" cy="176144"/>
            </a:xfrm>
            <a:custGeom>
              <a:avLst/>
              <a:gdLst/>
              <a:ahLst/>
              <a:cxnLst/>
              <a:rect l="l" t="t" r="r" b="b"/>
              <a:pathLst>
                <a:path w="6706" h="5971" extrusionOk="0">
                  <a:moveTo>
                    <a:pt x="3352" y="755"/>
                  </a:moveTo>
                  <a:lnTo>
                    <a:pt x="6076" y="5602"/>
                  </a:lnTo>
                  <a:lnTo>
                    <a:pt x="630" y="5602"/>
                  </a:lnTo>
                  <a:lnTo>
                    <a:pt x="3352" y="755"/>
                  </a:lnTo>
                  <a:close/>
                  <a:moveTo>
                    <a:pt x="3352" y="0"/>
                  </a:moveTo>
                  <a:lnTo>
                    <a:pt x="0" y="5971"/>
                  </a:lnTo>
                  <a:lnTo>
                    <a:pt x="6706" y="5971"/>
                  </a:lnTo>
                  <a:lnTo>
                    <a:pt x="3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376851" y="4687144"/>
              <a:ext cx="106996" cy="107026"/>
            </a:xfrm>
            <a:custGeom>
              <a:avLst/>
              <a:gdLst/>
              <a:ahLst/>
              <a:cxnLst/>
              <a:rect l="l" t="t" r="r" b="b"/>
              <a:pathLst>
                <a:path w="3627" h="3628" extrusionOk="0">
                  <a:moveTo>
                    <a:pt x="1814" y="370"/>
                  </a:moveTo>
                  <a:cubicBezTo>
                    <a:pt x="2608" y="370"/>
                    <a:pt x="3257" y="1019"/>
                    <a:pt x="3258" y="1815"/>
                  </a:cubicBezTo>
                  <a:cubicBezTo>
                    <a:pt x="3258" y="2613"/>
                    <a:pt x="2611" y="3260"/>
                    <a:pt x="1814" y="3260"/>
                  </a:cubicBezTo>
                  <a:cubicBezTo>
                    <a:pt x="1017" y="3260"/>
                    <a:pt x="369" y="2613"/>
                    <a:pt x="369" y="1815"/>
                  </a:cubicBezTo>
                  <a:cubicBezTo>
                    <a:pt x="369" y="1019"/>
                    <a:pt x="1017" y="370"/>
                    <a:pt x="1814" y="370"/>
                  </a:cubicBezTo>
                  <a:close/>
                  <a:moveTo>
                    <a:pt x="1814" y="0"/>
                  </a:moveTo>
                  <a:cubicBezTo>
                    <a:pt x="814" y="0"/>
                    <a:pt x="0" y="815"/>
                    <a:pt x="0" y="1814"/>
                  </a:cubicBezTo>
                  <a:cubicBezTo>
                    <a:pt x="0" y="2815"/>
                    <a:pt x="815" y="3627"/>
                    <a:pt x="1814" y="3627"/>
                  </a:cubicBezTo>
                  <a:cubicBezTo>
                    <a:pt x="2813" y="3627"/>
                    <a:pt x="3625" y="2815"/>
                    <a:pt x="3627" y="1814"/>
                  </a:cubicBezTo>
                  <a:cubicBezTo>
                    <a:pt x="3627" y="814"/>
                    <a:pt x="2813" y="0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68DD31A8-2D72-A349-A2B3-500A368DD1C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B7EA4FA8-A0C9-9C1C-2E11-5CBA10F259F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B14EB08C-D321-3368-49FA-7BA7B64E2DB5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BACF62F6-DB7A-1494-459F-72ACFE6CE35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D5F90774-7159-98B0-05C5-D93753B778C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4AAD1E59-2939-C5EB-23C0-6ED1E8D86202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 rot="-1071">
            <a:off x="720000" y="3505899"/>
            <a:ext cx="3852000" cy="48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720100" y="1154900"/>
            <a:ext cx="5858100" cy="22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79274EDB-9744-F1FB-E6AC-D59E29B4AE1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D7CFE43F-CD6D-43F3-A6CE-D80BBF76A22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5E1CCAF6-98EB-CB27-2D04-8984812CCA37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20000" y="1098300"/>
            <a:ext cx="77040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21"/>
          <p:cNvGrpSpPr/>
          <p:nvPr/>
        </p:nvGrpSpPr>
        <p:grpSpPr>
          <a:xfrm>
            <a:off x="130722" y="2350559"/>
            <a:ext cx="8698351" cy="2252936"/>
            <a:chOff x="130722" y="2350559"/>
            <a:chExt cx="8698351" cy="2252936"/>
          </a:xfrm>
        </p:grpSpPr>
        <p:sp>
          <p:nvSpPr>
            <p:cNvPr id="190" name="Google Shape;190;p21"/>
            <p:cNvSpPr/>
            <p:nvPr/>
          </p:nvSpPr>
          <p:spPr>
            <a:xfrm>
              <a:off x="130722" y="2350559"/>
              <a:ext cx="442471" cy="442382"/>
            </a:xfrm>
            <a:custGeom>
              <a:avLst/>
              <a:gdLst/>
              <a:ahLst/>
              <a:cxnLst/>
              <a:rect l="l" t="t" r="r" b="b"/>
              <a:pathLst>
                <a:path w="14999" h="14996" extrusionOk="0">
                  <a:moveTo>
                    <a:pt x="7504" y="1734"/>
                  </a:moveTo>
                  <a:cubicBezTo>
                    <a:pt x="7508" y="1734"/>
                    <a:pt x="7512" y="1734"/>
                    <a:pt x="7515" y="1734"/>
                  </a:cubicBezTo>
                  <a:cubicBezTo>
                    <a:pt x="9054" y="1740"/>
                    <a:pt x="10499" y="2343"/>
                    <a:pt x="11584" y="3435"/>
                  </a:cubicBezTo>
                  <a:cubicBezTo>
                    <a:pt x="12665" y="4520"/>
                    <a:pt x="13260" y="5963"/>
                    <a:pt x="13260" y="7496"/>
                  </a:cubicBezTo>
                  <a:cubicBezTo>
                    <a:pt x="13260" y="9042"/>
                    <a:pt x="12658" y="10493"/>
                    <a:pt x="11561" y="11581"/>
                  </a:cubicBezTo>
                  <a:cubicBezTo>
                    <a:pt x="10471" y="12664"/>
                    <a:pt x="9030" y="13257"/>
                    <a:pt x="7497" y="13257"/>
                  </a:cubicBezTo>
                  <a:cubicBezTo>
                    <a:pt x="7492" y="13257"/>
                    <a:pt x="7486" y="13257"/>
                    <a:pt x="7481" y="13257"/>
                  </a:cubicBezTo>
                  <a:cubicBezTo>
                    <a:pt x="5942" y="13253"/>
                    <a:pt x="4497" y="12649"/>
                    <a:pt x="3412" y="11558"/>
                  </a:cubicBezTo>
                  <a:cubicBezTo>
                    <a:pt x="2331" y="10473"/>
                    <a:pt x="1736" y="9029"/>
                    <a:pt x="1736" y="7496"/>
                  </a:cubicBezTo>
                  <a:cubicBezTo>
                    <a:pt x="1736" y="5952"/>
                    <a:pt x="2338" y="4500"/>
                    <a:pt x="3435" y="3410"/>
                  </a:cubicBezTo>
                  <a:cubicBezTo>
                    <a:pt x="4525" y="2328"/>
                    <a:pt x="5970" y="1734"/>
                    <a:pt x="7504" y="1734"/>
                  </a:cubicBezTo>
                  <a:close/>
                  <a:moveTo>
                    <a:pt x="7498" y="1"/>
                  </a:moveTo>
                  <a:cubicBezTo>
                    <a:pt x="5585" y="1"/>
                    <a:pt x="3671" y="727"/>
                    <a:pt x="2211" y="2179"/>
                  </a:cubicBezTo>
                  <a:cubicBezTo>
                    <a:pt x="785" y="3597"/>
                    <a:pt x="1" y="5485"/>
                    <a:pt x="1" y="7496"/>
                  </a:cubicBezTo>
                  <a:cubicBezTo>
                    <a:pt x="1" y="9492"/>
                    <a:pt x="775" y="11370"/>
                    <a:pt x="2180" y="12785"/>
                  </a:cubicBezTo>
                  <a:cubicBezTo>
                    <a:pt x="3593" y="14203"/>
                    <a:pt x="5474" y="14990"/>
                    <a:pt x="7478" y="14995"/>
                  </a:cubicBezTo>
                  <a:cubicBezTo>
                    <a:pt x="7485" y="14995"/>
                    <a:pt x="7493" y="14995"/>
                    <a:pt x="7500" y="14995"/>
                  </a:cubicBezTo>
                  <a:cubicBezTo>
                    <a:pt x="9494" y="14995"/>
                    <a:pt x="11371" y="14220"/>
                    <a:pt x="12785" y="12814"/>
                  </a:cubicBezTo>
                  <a:cubicBezTo>
                    <a:pt x="14212" y="11396"/>
                    <a:pt x="14998" y="9506"/>
                    <a:pt x="14998" y="7496"/>
                  </a:cubicBezTo>
                  <a:cubicBezTo>
                    <a:pt x="14998" y="5501"/>
                    <a:pt x="14223" y="3623"/>
                    <a:pt x="12817" y="2208"/>
                  </a:cubicBezTo>
                  <a:cubicBezTo>
                    <a:pt x="11353" y="737"/>
                    <a:pt x="9426" y="1"/>
                    <a:pt x="7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8502338" y="3838035"/>
              <a:ext cx="294705" cy="262255"/>
            </a:xfrm>
            <a:custGeom>
              <a:avLst/>
              <a:gdLst/>
              <a:ahLst/>
              <a:cxnLst/>
              <a:rect l="l" t="t" r="r" b="b"/>
              <a:pathLst>
                <a:path w="9990" h="8890" extrusionOk="0">
                  <a:moveTo>
                    <a:pt x="4996" y="1"/>
                  </a:moveTo>
                  <a:lnTo>
                    <a:pt x="1" y="8890"/>
                  </a:lnTo>
                  <a:lnTo>
                    <a:pt x="9989" y="889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8722076" y="4496469"/>
              <a:ext cx="106996" cy="107026"/>
            </a:xfrm>
            <a:custGeom>
              <a:avLst/>
              <a:gdLst/>
              <a:ahLst/>
              <a:cxnLst/>
              <a:rect l="l" t="t" r="r" b="b"/>
              <a:pathLst>
                <a:path w="3627" h="3628" extrusionOk="0">
                  <a:moveTo>
                    <a:pt x="1814" y="370"/>
                  </a:moveTo>
                  <a:cubicBezTo>
                    <a:pt x="2608" y="370"/>
                    <a:pt x="3257" y="1019"/>
                    <a:pt x="3258" y="1815"/>
                  </a:cubicBezTo>
                  <a:cubicBezTo>
                    <a:pt x="3258" y="2613"/>
                    <a:pt x="2611" y="3260"/>
                    <a:pt x="1814" y="3260"/>
                  </a:cubicBezTo>
                  <a:cubicBezTo>
                    <a:pt x="1017" y="3260"/>
                    <a:pt x="369" y="2613"/>
                    <a:pt x="369" y="1815"/>
                  </a:cubicBezTo>
                  <a:cubicBezTo>
                    <a:pt x="369" y="1019"/>
                    <a:pt x="1017" y="370"/>
                    <a:pt x="1814" y="370"/>
                  </a:cubicBezTo>
                  <a:close/>
                  <a:moveTo>
                    <a:pt x="1814" y="0"/>
                  </a:moveTo>
                  <a:cubicBezTo>
                    <a:pt x="814" y="0"/>
                    <a:pt x="0" y="815"/>
                    <a:pt x="0" y="1814"/>
                  </a:cubicBezTo>
                  <a:cubicBezTo>
                    <a:pt x="0" y="2815"/>
                    <a:pt x="815" y="3627"/>
                    <a:pt x="1814" y="3627"/>
                  </a:cubicBezTo>
                  <a:cubicBezTo>
                    <a:pt x="2813" y="3627"/>
                    <a:pt x="3625" y="2815"/>
                    <a:pt x="3627" y="1814"/>
                  </a:cubicBezTo>
                  <a:cubicBezTo>
                    <a:pt x="3627" y="814"/>
                    <a:pt x="2813" y="0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C4BB1376-DA9B-D0B4-0C41-6ED5336E468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3D743AA0-950D-872D-45DE-0B1AC51ADCF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B6FE1EC2-7442-AFA1-2902-210BE6D076C4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873803" y="1874825"/>
            <a:ext cx="3429300" cy="20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4840897" y="1874825"/>
            <a:ext cx="3429300" cy="20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1656268" y="463810"/>
            <a:ext cx="7155880" cy="4497156"/>
            <a:chOff x="1656268" y="463810"/>
            <a:chExt cx="7155880" cy="4497156"/>
          </a:xfrm>
        </p:grpSpPr>
        <p:sp>
          <p:nvSpPr>
            <p:cNvPr id="199" name="Google Shape;199;p22"/>
            <p:cNvSpPr/>
            <p:nvPr/>
          </p:nvSpPr>
          <p:spPr>
            <a:xfrm>
              <a:off x="1656268" y="4795959"/>
              <a:ext cx="1052118" cy="153901"/>
            </a:xfrm>
            <a:custGeom>
              <a:avLst/>
              <a:gdLst/>
              <a:ahLst/>
              <a:cxnLst/>
              <a:rect l="l" t="t" r="r" b="b"/>
              <a:pathLst>
                <a:path w="35665" h="5217" extrusionOk="0">
                  <a:moveTo>
                    <a:pt x="1" y="0"/>
                  </a:moveTo>
                  <a:lnTo>
                    <a:pt x="1" y="1737"/>
                  </a:lnTo>
                  <a:cubicBezTo>
                    <a:pt x="1037" y="1737"/>
                    <a:pt x="1531" y="2256"/>
                    <a:pt x="2312" y="3172"/>
                  </a:cubicBezTo>
                  <a:cubicBezTo>
                    <a:pt x="3091" y="4081"/>
                    <a:pt x="4059" y="5212"/>
                    <a:pt x="5945" y="5212"/>
                  </a:cubicBezTo>
                  <a:cubicBezTo>
                    <a:pt x="7830" y="5212"/>
                    <a:pt x="8798" y="4082"/>
                    <a:pt x="9577" y="3172"/>
                  </a:cubicBezTo>
                  <a:cubicBezTo>
                    <a:pt x="10362" y="2257"/>
                    <a:pt x="10854" y="1740"/>
                    <a:pt x="11889" y="1740"/>
                  </a:cubicBezTo>
                  <a:cubicBezTo>
                    <a:pt x="12924" y="1740"/>
                    <a:pt x="13419" y="2257"/>
                    <a:pt x="14201" y="3173"/>
                  </a:cubicBezTo>
                  <a:cubicBezTo>
                    <a:pt x="14980" y="4082"/>
                    <a:pt x="15948" y="5215"/>
                    <a:pt x="17833" y="5215"/>
                  </a:cubicBezTo>
                  <a:cubicBezTo>
                    <a:pt x="19719" y="5215"/>
                    <a:pt x="20687" y="4084"/>
                    <a:pt x="21466" y="3173"/>
                  </a:cubicBezTo>
                  <a:cubicBezTo>
                    <a:pt x="22249" y="2259"/>
                    <a:pt x="22741" y="1741"/>
                    <a:pt x="23777" y="1741"/>
                  </a:cubicBezTo>
                  <a:cubicBezTo>
                    <a:pt x="24812" y="1741"/>
                    <a:pt x="25305" y="2260"/>
                    <a:pt x="26089" y="3175"/>
                  </a:cubicBezTo>
                  <a:cubicBezTo>
                    <a:pt x="26867" y="4084"/>
                    <a:pt x="27835" y="5216"/>
                    <a:pt x="29720" y="5216"/>
                  </a:cubicBezTo>
                  <a:cubicBezTo>
                    <a:pt x="31606" y="5216"/>
                    <a:pt x="32574" y="4084"/>
                    <a:pt x="33353" y="3175"/>
                  </a:cubicBezTo>
                  <a:cubicBezTo>
                    <a:pt x="34134" y="2259"/>
                    <a:pt x="34630" y="1741"/>
                    <a:pt x="35664" y="1741"/>
                  </a:cubicBezTo>
                  <a:lnTo>
                    <a:pt x="35664" y="2"/>
                  </a:lnTo>
                  <a:cubicBezTo>
                    <a:pt x="33779" y="2"/>
                    <a:pt x="32811" y="1133"/>
                    <a:pt x="32032" y="2043"/>
                  </a:cubicBezTo>
                  <a:cubicBezTo>
                    <a:pt x="31250" y="2957"/>
                    <a:pt x="30756" y="3475"/>
                    <a:pt x="29720" y="3475"/>
                  </a:cubicBezTo>
                  <a:cubicBezTo>
                    <a:pt x="28686" y="3475"/>
                    <a:pt x="28193" y="2957"/>
                    <a:pt x="27408" y="2041"/>
                  </a:cubicBezTo>
                  <a:cubicBezTo>
                    <a:pt x="26631" y="1133"/>
                    <a:pt x="25663" y="0"/>
                    <a:pt x="23777" y="0"/>
                  </a:cubicBezTo>
                  <a:cubicBezTo>
                    <a:pt x="21892" y="0"/>
                    <a:pt x="20924" y="1133"/>
                    <a:pt x="20145" y="2041"/>
                  </a:cubicBezTo>
                  <a:cubicBezTo>
                    <a:pt x="19363" y="2957"/>
                    <a:pt x="18868" y="3475"/>
                    <a:pt x="17833" y="3475"/>
                  </a:cubicBezTo>
                  <a:cubicBezTo>
                    <a:pt x="16799" y="3475"/>
                    <a:pt x="16303" y="2957"/>
                    <a:pt x="15521" y="2041"/>
                  </a:cubicBezTo>
                  <a:cubicBezTo>
                    <a:pt x="14743" y="1133"/>
                    <a:pt x="13775" y="0"/>
                    <a:pt x="11889" y="0"/>
                  </a:cubicBezTo>
                  <a:cubicBezTo>
                    <a:pt x="10003" y="0"/>
                    <a:pt x="9035" y="1130"/>
                    <a:pt x="8257" y="2041"/>
                  </a:cubicBezTo>
                  <a:cubicBezTo>
                    <a:pt x="7473" y="2955"/>
                    <a:pt x="6979" y="3474"/>
                    <a:pt x="5945" y="3474"/>
                  </a:cubicBezTo>
                  <a:cubicBezTo>
                    <a:pt x="4909" y="3474"/>
                    <a:pt x="4415" y="2957"/>
                    <a:pt x="3633" y="2041"/>
                  </a:cubicBezTo>
                  <a:cubicBezTo>
                    <a:pt x="2854" y="1133"/>
                    <a:pt x="188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8517438" y="463810"/>
              <a:ext cx="294705" cy="262255"/>
            </a:xfrm>
            <a:custGeom>
              <a:avLst/>
              <a:gdLst/>
              <a:ahLst/>
              <a:cxnLst/>
              <a:rect l="l" t="t" r="r" b="b"/>
              <a:pathLst>
                <a:path w="9990" h="8890" extrusionOk="0">
                  <a:moveTo>
                    <a:pt x="4996" y="1"/>
                  </a:moveTo>
                  <a:lnTo>
                    <a:pt x="1" y="8890"/>
                  </a:lnTo>
                  <a:lnTo>
                    <a:pt x="9989" y="889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3093624" y="4784822"/>
              <a:ext cx="197827" cy="176144"/>
            </a:xfrm>
            <a:custGeom>
              <a:avLst/>
              <a:gdLst/>
              <a:ahLst/>
              <a:cxnLst/>
              <a:rect l="l" t="t" r="r" b="b"/>
              <a:pathLst>
                <a:path w="6706" h="5971" extrusionOk="0">
                  <a:moveTo>
                    <a:pt x="3352" y="755"/>
                  </a:moveTo>
                  <a:lnTo>
                    <a:pt x="6076" y="5602"/>
                  </a:lnTo>
                  <a:lnTo>
                    <a:pt x="630" y="5602"/>
                  </a:lnTo>
                  <a:lnTo>
                    <a:pt x="3352" y="755"/>
                  </a:lnTo>
                  <a:close/>
                  <a:moveTo>
                    <a:pt x="3352" y="0"/>
                  </a:moveTo>
                  <a:lnTo>
                    <a:pt x="0" y="5971"/>
                  </a:lnTo>
                  <a:lnTo>
                    <a:pt x="6706" y="5971"/>
                  </a:lnTo>
                  <a:lnTo>
                    <a:pt x="3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8705151" y="1098294"/>
              <a:ext cx="106996" cy="107026"/>
            </a:xfrm>
            <a:custGeom>
              <a:avLst/>
              <a:gdLst/>
              <a:ahLst/>
              <a:cxnLst/>
              <a:rect l="l" t="t" r="r" b="b"/>
              <a:pathLst>
                <a:path w="3627" h="3628" extrusionOk="0">
                  <a:moveTo>
                    <a:pt x="1814" y="370"/>
                  </a:moveTo>
                  <a:cubicBezTo>
                    <a:pt x="2608" y="370"/>
                    <a:pt x="3257" y="1019"/>
                    <a:pt x="3258" y="1815"/>
                  </a:cubicBezTo>
                  <a:cubicBezTo>
                    <a:pt x="3258" y="2613"/>
                    <a:pt x="2611" y="3260"/>
                    <a:pt x="1814" y="3260"/>
                  </a:cubicBezTo>
                  <a:cubicBezTo>
                    <a:pt x="1017" y="3260"/>
                    <a:pt x="369" y="2613"/>
                    <a:pt x="369" y="1815"/>
                  </a:cubicBezTo>
                  <a:cubicBezTo>
                    <a:pt x="369" y="1019"/>
                    <a:pt x="1017" y="370"/>
                    <a:pt x="1814" y="370"/>
                  </a:cubicBezTo>
                  <a:close/>
                  <a:moveTo>
                    <a:pt x="1814" y="0"/>
                  </a:moveTo>
                  <a:cubicBezTo>
                    <a:pt x="814" y="0"/>
                    <a:pt x="0" y="815"/>
                    <a:pt x="0" y="1814"/>
                  </a:cubicBezTo>
                  <a:cubicBezTo>
                    <a:pt x="0" y="2815"/>
                    <a:pt x="815" y="3627"/>
                    <a:pt x="1814" y="3627"/>
                  </a:cubicBezTo>
                  <a:cubicBezTo>
                    <a:pt x="2813" y="3627"/>
                    <a:pt x="3625" y="2815"/>
                    <a:pt x="3627" y="1814"/>
                  </a:cubicBezTo>
                  <a:cubicBezTo>
                    <a:pt x="3627" y="814"/>
                    <a:pt x="2813" y="0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08FAD65E-A5C3-2DFD-44D5-C40A9207E05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D11556F6-7160-458F-26E5-35576A513C3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1D411C01-FEBD-6009-95AE-6DCA62E8DE2D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720000" y="2990247"/>
            <a:ext cx="22863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2"/>
          </p:nvPr>
        </p:nvSpPr>
        <p:spPr>
          <a:xfrm>
            <a:off x="3428855" y="2990270"/>
            <a:ext cx="22863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3"/>
          </p:nvPr>
        </p:nvSpPr>
        <p:spPr>
          <a:xfrm>
            <a:off x="6137698" y="2990290"/>
            <a:ext cx="22863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4"/>
          </p:nvPr>
        </p:nvSpPr>
        <p:spPr>
          <a:xfrm>
            <a:off x="720000" y="2266950"/>
            <a:ext cx="22863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5"/>
          </p:nvPr>
        </p:nvSpPr>
        <p:spPr>
          <a:xfrm>
            <a:off x="3428850" y="2266950"/>
            <a:ext cx="22863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6"/>
          </p:nvPr>
        </p:nvSpPr>
        <p:spPr>
          <a:xfrm>
            <a:off x="6137700" y="2266950"/>
            <a:ext cx="22863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apriola"/>
                <a:ea typeface="Capriola"/>
                <a:cs typeface="Capriola"/>
                <a:sym typeface="Caprio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3"/>
          <p:cNvGrpSpPr/>
          <p:nvPr/>
        </p:nvGrpSpPr>
        <p:grpSpPr>
          <a:xfrm>
            <a:off x="-2" y="-62632"/>
            <a:ext cx="9204155" cy="5404131"/>
            <a:chOff x="-2" y="-62632"/>
            <a:chExt cx="9204155" cy="5404131"/>
          </a:xfrm>
        </p:grpSpPr>
        <p:sp>
          <p:nvSpPr>
            <p:cNvPr id="213" name="Google Shape;213;p23"/>
            <p:cNvSpPr/>
            <p:nvPr/>
          </p:nvSpPr>
          <p:spPr>
            <a:xfrm>
              <a:off x="8423997" y="-62632"/>
              <a:ext cx="780157" cy="780157"/>
            </a:xfrm>
            <a:custGeom>
              <a:avLst/>
              <a:gdLst/>
              <a:ahLst/>
              <a:cxnLst/>
              <a:rect l="l" t="t" r="r" b="b"/>
              <a:pathLst>
                <a:path w="26446" h="26446" extrusionOk="0">
                  <a:moveTo>
                    <a:pt x="25218" y="0"/>
                  </a:moveTo>
                  <a:cubicBezTo>
                    <a:pt x="23883" y="1334"/>
                    <a:pt x="23998" y="2818"/>
                    <a:pt x="24092" y="4013"/>
                  </a:cubicBezTo>
                  <a:cubicBezTo>
                    <a:pt x="24186" y="5213"/>
                    <a:pt x="24202" y="5929"/>
                    <a:pt x="23471" y="6660"/>
                  </a:cubicBezTo>
                  <a:cubicBezTo>
                    <a:pt x="22942" y="7189"/>
                    <a:pt x="22420" y="7327"/>
                    <a:pt x="21717" y="7327"/>
                  </a:cubicBezTo>
                  <a:cubicBezTo>
                    <a:pt x="21449" y="7327"/>
                    <a:pt x="21154" y="7307"/>
                    <a:pt x="20823" y="7281"/>
                  </a:cubicBezTo>
                  <a:cubicBezTo>
                    <a:pt x="20504" y="7256"/>
                    <a:pt x="20165" y="7230"/>
                    <a:pt x="19814" y="7230"/>
                  </a:cubicBezTo>
                  <a:cubicBezTo>
                    <a:pt x="18848" y="7230"/>
                    <a:pt x="17789" y="7429"/>
                    <a:pt x="16812" y="8407"/>
                  </a:cubicBezTo>
                  <a:cubicBezTo>
                    <a:pt x="15477" y="9742"/>
                    <a:pt x="15595" y="11226"/>
                    <a:pt x="15686" y="12418"/>
                  </a:cubicBezTo>
                  <a:cubicBezTo>
                    <a:pt x="15780" y="13618"/>
                    <a:pt x="15797" y="14334"/>
                    <a:pt x="15065" y="15066"/>
                  </a:cubicBezTo>
                  <a:cubicBezTo>
                    <a:pt x="14535" y="15596"/>
                    <a:pt x="14014" y="15733"/>
                    <a:pt x="13311" y="15733"/>
                  </a:cubicBezTo>
                  <a:cubicBezTo>
                    <a:pt x="13043" y="15733"/>
                    <a:pt x="12749" y="15713"/>
                    <a:pt x="12418" y="15687"/>
                  </a:cubicBezTo>
                  <a:cubicBezTo>
                    <a:pt x="12099" y="15663"/>
                    <a:pt x="11760" y="15636"/>
                    <a:pt x="11408" y="15636"/>
                  </a:cubicBezTo>
                  <a:cubicBezTo>
                    <a:pt x="10442" y="15636"/>
                    <a:pt x="9383" y="15835"/>
                    <a:pt x="8407" y="16811"/>
                  </a:cubicBezTo>
                  <a:cubicBezTo>
                    <a:pt x="7072" y="18145"/>
                    <a:pt x="7187" y="19629"/>
                    <a:pt x="7281" y="20822"/>
                  </a:cubicBezTo>
                  <a:cubicBezTo>
                    <a:pt x="7375" y="22025"/>
                    <a:pt x="7391" y="22740"/>
                    <a:pt x="6660" y="23471"/>
                  </a:cubicBezTo>
                  <a:cubicBezTo>
                    <a:pt x="6130" y="24000"/>
                    <a:pt x="5609" y="24138"/>
                    <a:pt x="4905" y="24138"/>
                  </a:cubicBezTo>
                  <a:cubicBezTo>
                    <a:pt x="4637" y="24138"/>
                    <a:pt x="4343" y="24118"/>
                    <a:pt x="4011" y="24092"/>
                  </a:cubicBezTo>
                  <a:cubicBezTo>
                    <a:pt x="3693" y="24068"/>
                    <a:pt x="3354" y="24041"/>
                    <a:pt x="3003" y="24041"/>
                  </a:cubicBezTo>
                  <a:cubicBezTo>
                    <a:pt x="2037" y="24041"/>
                    <a:pt x="978" y="24240"/>
                    <a:pt x="0" y="25218"/>
                  </a:cubicBezTo>
                  <a:lnTo>
                    <a:pt x="1229" y="26446"/>
                  </a:lnTo>
                  <a:cubicBezTo>
                    <a:pt x="1757" y="25916"/>
                    <a:pt x="2277" y="25778"/>
                    <a:pt x="2978" y="25778"/>
                  </a:cubicBezTo>
                  <a:cubicBezTo>
                    <a:pt x="3247" y="25778"/>
                    <a:pt x="3543" y="25799"/>
                    <a:pt x="3877" y="25825"/>
                  </a:cubicBezTo>
                  <a:cubicBezTo>
                    <a:pt x="4194" y="25849"/>
                    <a:pt x="4532" y="25875"/>
                    <a:pt x="4882" y="25875"/>
                  </a:cubicBezTo>
                  <a:cubicBezTo>
                    <a:pt x="5848" y="25875"/>
                    <a:pt x="6908" y="25677"/>
                    <a:pt x="7888" y="24699"/>
                  </a:cubicBezTo>
                  <a:cubicBezTo>
                    <a:pt x="9223" y="23367"/>
                    <a:pt x="9108" y="21882"/>
                    <a:pt x="9014" y="20688"/>
                  </a:cubicBezTo>
                  <a:cubicBezTo>
                    <a:pt x="8920" y="19486"/>
                    <a:pt x="8902" y="18772"/>
                    <a:pt x="9635" y="18040"/>
                  </a:cubicBezTo>
                  <a:cubicBezTo>
                    <a:pt x="10164" y="17510"/>
                    <a:pt x="10686" y="17372"/>
                    <a:pt x="11389" y="17372"/>
                  </a:cubicBezTo>
                  <a:cubicBezTo>
                    <a:pt x="11657" y="17372"/>
                    <a:pt x="11951" y="17392"/>
                    <a:pt x="12282" y="17418"/>
                  </a:cubicBezTo>
                  <a:cubicBezTo>
                    <a:pt x="12600" y="17443"/>
                    <a:pt x="12940" y="17469"/>
                    <a:pt x="13291" y="17469"/>
                  </a:cubicBezTo>
                  <a:cubicBezTo>
                    <a:pt x="14257" y="17469"/>
                    <a:pt x="15316" y="17271"/>
                    <a:pt x="16293" y="16293"/>
                  </a:cubicBezTo>
                  <a:cubicBezTo>
                    <a:pt x="17627" y="14961"/>
                    <a:pt x="17511" y="13475"/>
                    <a:pt x="17418" y="12282"/>
                  </a:cubicBezTo>
                  <a:cubicBezTo>
                    <a:pt x="17325" y="11081"/>
                    <a:pt x="17309" y="10366"/>
                    <a:pt x="18040" y="9635"/>
                  </a:cubicBezTo>
                  <a:cubicBezTo>
                    <a:pt x="18569" y="9105"/>
                    <a:pt x="19089" y="8967"/>
                    <a:pt x="19792" y="8967"/>
                  </a:cubicBezTo>
                  <a:cubicBezTo>
                    <a:pt x="20060" y="8967"/>
                    <a:pt x="20356" y="8987"/>
                    <a:pt x="20688" y="9013"/>
                  </a:cubicBezTo>
                  <a:cubicBezTo>
                    <a:pt x="21006" y="9038"/>
                    <a:pt x="21344" y="9064"/>
                    <a:pt x="21695" y="9064"/>
                  </a:cubicBezTo>
                  <a:cubicBezTo>
                    <a:pt x="22661" y="9064"/>
                    <a:pt x="23721" y="8865"/>
                    <a:pt x="24699" y="7888"/>
                  </a:cubicBezTo>
                  <a:cubicBezTo>
                    <a:pt x="26031" y="6554"/>
                    <a:pt x="25916" y="5069"/>
                    <a:pt x="25825" y="3877"/>
                  </a:cubicBezTo>
                  <a:cubicBezTo>
                    <a:pt x="25731" y="2675"/>
                    <a:pt x="25713" y="1961"/>
                    <a:pt x="26446" y="1228"/>
                  </a:cubicBezTo>
                  <a:lnTo>
                    <a:pt x="252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388424" y="4321447"/>
              <a:ext cx="197827" cy="176144"/>
            </a:xfrm>
            <a:custGeom>
              <a:avLst/>
              <a:gdLst/>
              <a:ahLst/>
              <a:cxnLst/>
              <a:rect l="l" t="t" r="r" b="b"/>
              <a:pathLst>
                <a:path w="6706" h="5971" extrusionOk="0">
                  <a:moveTo>
                    <a:pt x="3352" y="755"/>
                  </a:moveTo>
                  <a:lnTo>
                    <a:pt x="6076" y="5602"/>
                  </a:lnTo>
                  <a:lnTo>
                    <a:pt x="630" y="5602"/>
                  </a:lnTo>
                  <a:lnTo>
                    <a:pt x="3352" y="755"/>
                  </a:lnTo>
                  <a:close/>
                  <a:moveTo>
                    <a:pt x="3352" y="0"/>
                  </a:moveTo>
                  <a:lnTo>
                    <a:pt x="0" y="5971"/>
                  </a:lnTo>
                  <a:lnTo>
                    <a:pt x="6706" y="5971"/>
                  </a:lnTo>
                  <a:lnTo>
                    <a:pt x="3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8725751" y="848669"/>
              <a:ext cx="106996" cy="107026"/>
            </a:xfrm>
            <a:custGeom>
              <a:avLst/>
              <a:gdLst/>
              <a:ahLst/>
              <a:cxnLst/>
              <a:rect l="l" t="t" r="r" b="b"/>
              <a:pathLst>
                <a:path w="3627" h="3628" extrusionOk="0">
                  <a:moveTo>
                    <a:pt x="1814" y="370"/>
                  </a:moveTo>
                  <a:cubicBezTo>
                    <a:pt x="2608" y="370"/>
                    <a:pt x="3257" y="1019"/>
                    <a:pt x="3258" y="1815"/>
                  </a:cubicBezTo>
                  <a:cubicBezTo>
                    <a:pt x="3258" y="2613"/>
                    <a:pt x="2611" y="3260"/>
                    <a:pt x="1814" y="3260"/>
                  </a:cubicBezTo>
                  <a:cubicBezTo>
                    <a:pt x="1017" y="3260"/>
                    <a:pt x="369" y="2613"/>
                    <a:pt x="369" y="1815"/>
                  </a:cubicBezTo>
                  <a:cubicBezTo>
                    <a:pt x="369" y="1019"/>
                    <a:pt x="1017" y="370"/>
                    <a:pt x="1814" y="370"/>
                  </a:cubicBezTo>
                  <a:close/>
                  <a:moveTo>
                    <a:pt x="1814" y="0"/>
                  </a:moveTo>
                  <a:cubicBezTo>
                    <a:pt x="814" y="0"/>
                    <a:pt x="0" y="815"/>
                    <a:pt x="0" y="1814"/>
                  </a:cubicBezTo>
                  <a:cubicBezTo>
                    <a:pt x="0" y="2815"/>
                    <a:pt x="815" y="3627"/>
                    <a:pt x="1814" y="3627"/>
                  </a:cubicBezTo>
                  <a:cubicBezTo>
                    <a:pt x="2813" y="3627"/>
                    <a:pt x="3625" y="2815"/>
                    <a:pt x="3627" y="1814"/>
                  </a:cubicBezTo>
                  <a:cubicBezTo>
                    <a:pt x="3627" y="814"/>
                    <a:pt x="2813" y="0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294194" y="4769966"/>
              <a:ext cx="566783" cy="571533"/>
            </a:xfrm>
            <a:custGeom>
              <a:avLst/>
              <a:gdLst/>
              <a:ahLst/>
              <a:cxnLst/>
              <a:rect l="l" t="t" r="r" b="b"/>
              <a:pathLst>
                <a:path w="19213" h="19374" extrusionOk="0">
                  <a:moveTo>
                    <a:pt x="3653" y="0"/>
                  </a:moveTo>
                  <a:cubicBezTo>
                    <a:pt x="2801" y="0"/>
                    <a:pt x="1948" y="325"/>
                    <a:pt x="1299" y="974"/>
                  </a:cubicBezTo>
                  <a:cubicBezTo>
                    <a:pt x="0" y="2273"/>
                    <a:pt x="0" y="4386"/>
                    <a:pt x="1299" y="5685"/>
                  </a:cubicBezTo>
                  <a:lnTo>
                    <a:pt x="14166" y="18556"/>
                  </a:lnTo>
                  <a:cubicBezTo>
                    <a:pt x="14711" y="19101"/>
                    <a:pt x="15427" y="19374"/>
                    <a:pt x="16144" y="19374"/>
                  </a:cubicBezTo>
                  <a:cubicBezTo>
                    <a:pt x="16860" y="19374"/>
                    <a:pt x="17576" y="19101"/>
                    <a:pt x="18122" y="18556"/>
                  </a:cubicBezTo>
                  <a:cubicBezTo>
                    <a:pt x="19213" y="17465"/>
                    <a:pt x="19213" y="15689"/>
                    <a:pt x="18122" y="14598"/>
                  </a:cubicBezTo>
                  <a:lnTo>
                    <a:pt x="9192" y="5669"/>
                  </a:lnTo>
                  <a:cubicBezTo>
                    <a:pt x="8757" y="5233"/>
                    <a:pt x="8186" y="5015"/>
                    <a:pt x="7615" y="5015"/>
                  </a:cubicBezTo>
                  <a:cubicBezTo>
                    <a:pt x="7044" y="5015"/>
                    <a:pt x="6473" y="5233"/>
                    <a:pt x="6038" y="5669"/>
                  </a:cubicBezTo>
                  <a:cubicBezTo>
                    <a:pt x="5167" y="6539"/>
                    <a:pt x="5167" y="7953"/>
                    <a:pt x="6038" y="8824"/>
                  </a:cubicBezTo>
                  <a:lnTo>
                    <a:pt x="11097" y="13883"/>
                  </a:lnTo>
                  <a:cubicBezTo>
                    <a:pt x="11186" y="13973"/>
                    <a:pt x="11303" y="14017"/>
                    <a:pt x="11420" y="14017"/>
                  </a:cubicBezTo>
                  <a:cubicBezTo>
                    <a:pt x="11537" y="14017"/>
                    <a:pt x="11654" y="13973"/>
                    <a:pt x="11743" y="13883"/>
                  </a:cubicBezTo>
                  <a:cubicBezTo>
                    <a:pt x="11922" y="13704"/>
                    <a:pt x="11922" y="13415"/>
                    <a:pt x="11743" y="13236"/>
                  </a:cubicBezTo>
                  <a:lnTo>
                    <a:pt x="6684" y="8177"/>
                  </a:lnTo>
                  <a:cubicBezTo>
                    <a:pt x="6170" y="7663"/>
                    <a:pt x="6170" y="6828"/>
                    <a:pt x="6684" y="6313"/>
                  </a:cubicBezTo>
                  <a:cubicBezTo>
                    <a:pt x="6941" y="6057"/>
                    <a:pt x="7279" y="5929"/>
                    <a:pt x="7616" y="5929"/>
                  </a:cubicBezTo>
                  <a:cubicBezTo>
                    <a:pt x="7954" y="5929"/>
                    <a:pt x="8291" y="6057"/>
                    <a:pt x="8548" y="6313"/>
                  </a:cubicBezTo>
                  <a:lnTo>
                    <a:pt x="17477" y="15243"/>
                  </a:lnTo>
                  <a:cubicBezTo>
                    <a:pt x="18213" y="15978"/>
                    <a:pt x="18213" y="17173"/>
                    <a:pt x="17477" y="17908"/>
                  </a:cubicBezTo>
                  <a:cubicBezTo>
                    <a:pt x="17109" y="18276"/>
                    <a:pt x="16627" y="18460"/>
                    <a:pt x="16144" y="18460"/>
                  </a:cubicBezTo>
                  <a:cubicBezTo>
                    <a:pt x="15662" y="18460"/>
                    <a:pt x="15179" y="18276"/>
                    <a:pt x="14811" y="17908"/>
                  </a:cubicBezTo>
                  <a:lnTo>
                    <a:pt x="1943" y="5040"/>
                  </a:lnTo>
                  <a:cubicBezTo>
                    <a:pt x="1000" y="4097"/>
                    <a:pt x="1000" y="2564"/>
                    <a:pt x="1943" y="1622"/>
                  </a:cubicBezTo>
                  <a:cubicBezTo>
                    <a:pt x="2414" y="1150"/>
                    <a:pt x="3033" y="914"/>
                    <a:pt x="3652" y="914"/>
                  </a:cubicBezTo>
                  <a:cubicBezTo>
                    <a:pt x="4271" y="914"/>
                    <a:pt x="4890" y="1150"/>
                    <a:pt x="5362" y="1622"/>
                  </a:cubicBezTo>
                  <a:lnTo>
                    <a:pt x="14147" y="10407"/>
                  </a:lnTo>
                  <a:cubicBezTo>
                    <a:pt x="14236" y="10495"/>
                    <a:pt x="14353" y="10540"/>
                    <a:pt x="14470" y="10540"/>
                  </a:cubicBezTo>
                  <a:cubicBezTo>
                    <a:pt x="14587" y="10540"/>
                    <a:pt x="14704" y="10495"/>
                    <a:pt x="14793" y="10407"/>
                  </a:cubicBezTo>
                  <a:cubicBezTo>
                    <a:pt x="14972" y="10227"/>
                    <a:pt x="14972" y="9938"/>
                    <a:pt x="14793" y="9759"/>
                  </a:cubicBezTo>
                  <a:lnTo>
                    <a:pt x="6008" y="974"/>
                  </a:lnTo>
                  <a:cubicBezTo>
                    <a:pt x="5359" y="325"/>
                    <a:pt x="4506" y="0"/>
                    <a:pt x="3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-2" y="4669252"/>
              <a:ext cx="974678" cy="332125"/>
            </a:xfrm>
            <a:custGeom>
              <a:avLst/>
              <a:gdLst/>
              <a:ahLst/>
              <a:cxnLst/>
              <a:rect l="l" t="t" r="r" b="b"/>
              <a:pathLst>
                <a:path w="14755" h="5028" extrusionOk="0">
                  <a:moveTo>
                    <a:pt x="14754" y="1"/>
                  </a:moveTo>
                  <a:lnTo>
                    <a:pt x="0" y="1"/>
                  </a:lnTo>
                  <a:lnTo>
                    <a:pt x="0" y="5027"/>
                  </a:lnTo>
                  <a:lnTo>
                    <a:pt x="14754" y="5027"/>
                  </a:lnTo>
                  <a:lnTo>
                    <a:pt x="12318" y="25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9;p16">
            <a:extLst>
              <a:ext uri="{FF2B5EF4-FFF2-40B4-BE49-F238E27FC236}">
                <a16:creationId xmlns:a16="http://schemas.microsoft.com/office/drawing/2014/main" id="{08DDEAF0-2A94-FA0B-8FD6-11F5FB07690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602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0D57BC35-F071-6E13-2742-4DB73979AEC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960536" y="49088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 dirty="0"/>
              <a:t>Hamid R. Rabiee &amp; Maryam Ramezani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7DE8CCD7-2CED-C455-68C2-D49BA26A2FA1}"/>
              </a:ext>
            </a:extLst>
          </p:cNvPr>
          <p:cNvSpPr txBox="1">
            <a:spLocks/>
          </p:cNvSpPr>
          <p:nvPr userDrawn="1"/>
        </p:nvSpPr>
        <p:spPr>
          <a:xfrm>
            <a:off x="6389536" y="49088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0" r:id="rId6"/>
    <p:sldLayoutId id="2147483667" r:id="rId7"/>
    <p:sldLayoutId id="2147483668" r:id="rId8"/>
    <p:sldLayoutId id="2147483669" r:id="rId9"/>
    <p:sldLayoutId id="2147483671" r:id="rId10"/>
    <p:sldLayoutId id="2147483676" r:id="rId11"/>
    <p:sldLayoutId id="2147483677" r:id="rId12"/>
    <p:sldLayoutId id="2147483683" r:id="rId13"/>
    <p:sldLayoutId id="2147483684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ee@shari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ryam.ramezani@sharif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ut-ce-courses.github.io/linearalgebra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abiee@sharif.edu" TargetMode="External"/><Relationship Id="rId7" Type="http://schemas.openxmlformats.org/officeDocument/2006/relationships/hyperlink" Target="https://forms.gle/ox1gUHtbh9DCRgH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c.sharif.edu/ch/rabiee" TargetMode="External"/><Relationship Id="rId5" Type="http://schemas.openxmlformats.org/officeDocument/2006/relationships/hyperlink" Target="https://quera.org/course/18745/" TargetMode="External"/><Relationship Id="rId4" Type="http://schemas.openxmlformats.org/officeDocument/2006/relationships/hyperlink" Target="mailto:maryam.ramezani@sharif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 flipH="1">
            <a:off x="6744617" y="411809"/>
            <a:ext cx="1666799" cy="429768"/>
          </a:xfrm>
          <a:custGeom>
            <a:avLst/>
            <a:gdLst/>
            <a:ahLst/>
            <a:cxnLst/>
            <a:rect l="l" t="t" r="r" b="b"/>
            <a:pathLst>
              <a:path w="14755" h="5028" extrusionOk="0">
                <a:moveTo>
                  <a:pt x="14754" y="1"/>
                </a:moveTo>
                <a:lnTo>
                  <a:pt x="0" y="1"/>
                </a:lnTo>
                <a:lnTo>
                  <a:pt x="0" y="5027"/>
                </a:lnTo>
                <a:lnTo>
                  <a:pt x="14754" y="5027"/>
                </a:lnTo>
                <a:lnTo>
                  <a:pt x="12318" y="251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"/>
          </p:nvPr>
        </p:nvSpPr>
        <p:spPr>
          <a:xfrm rot="-419">
            <a:off x="2108550" y="3406311"/>
            <a:ext cx="4926900" cy="15737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Department of Computer Engineering </a:t>
            </a: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Sharif University of Technology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Hamid R. </a:t>
            </a:r>
            <a:r>
              <a:rPr lang="en-US" dirty="0" err="1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Rabiee</a:t>
            </a:r>
            <a:r>
              <a:rPr lang="en-US" dirty="0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rabiee@sharif.edu</a:t>
            </a:r>
            <a:endParaRPr lang="fa-IR" dirty="0">
              <a:solidFill>
                <a:schemeClr val="accent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Maryam Ramezani</a:t>
            </a:r>
            <a:r>
              <a:rPr lang="fa-IR" dirty="0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>
                <a:solidFill>
                  <a:schemeClr val="accent1"/>
                </a:solidFill>
                <a:latin typeface="MS PGothic" panose="020B0600070205080204" pitchFamily="34" charset="-128"/>
                <a:ea typeface="MS PGothic" panose="020B0600070205080204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maryam.ramezani@sharif.edu</a:t>
            </a:r>
            <a:endParaRPr lang="en-US" dirty="0">
              <a:solidFill>
                <a:schemeClr val="accent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400"/>
              <a:buNone/>
            </a:pPr>
            <a:endParaRPr lang="en-US"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ctrTitle"/>
          </p:nvPr>
        </p:nvSpPr>
        <p:spPr>
          <a:xfrm>
            <a:off x="1262250" y="798286"/>
            <a:ext cx="6619500" cy="20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4" name="Google Shape;324;p35"/>
          <p:cNvSpPr/>
          <p:nvPr/>
        </p:nvSpPr>
        <p:spPr>
          <a:xfrm>
            <a:off x="7643847" y="4128093"/>
            <a:ext cx="780157" cy="780157"/>
          </a:xfrm>
          <a:custGeom>
            <a:avLst/>
            <a:gdLst/>
            <a:ahLst/>
            <a:cxnLst/>
            <a:rect l="l" t="t" r="r" b="b"/>
            <a:pathLst>
              <a:path w="26446" h="26446" extrusionOk="0">
                <a:moveTo>
                  <a:pt x="25218" y="0"/>
                </a:moveTo>
                <a:cubicBezTo>
                  <a:pt x="23883" y="1334"/>
                  <a:pt x="23998" y="2818"/>
                  <a:pt x="24092" y="4013"/>
                </a:cubicBezTo>
                <a:cubicBezTo>
                  <a:pt x="24186" y="5213"/>
                  <a:pt x="24202" y="5929"/>
                  <a:pt x="23471" y="6660"/>
                </a:cubicBezTo>
                <a:cubicBezTo>
                  <a:pt x="22942" y="7189"/>
                  <a:pt x="22420" y="7327"/>
                  <a:pt x="21717" y="7327"/>
                </a:cubicBezTo>
                <a:cubicBezTo>
                  <a:pt x="21449" y="7327"/>
                  <a:pt x="21154" y="7307"/>
                  <a:pt x="20823" y="7281"/>
                </a:cubicBezTo>
                <a:cubicBezTo>
                  <a:pt x="20504" y="7256"/>
                  <a:pt x="20165" y="7230"/>
                  <a:pt x="19814" y="7230"/>
                </a:cubicBezTo>
                <a:cubicBezTo>
                  <a:pt x="18848" y="7230"/>
                  <a:pt x="17789" y="7429"/>
                  <a:pt x="16812" y="8407"/>
                </a:cubicBezTo>
                <a:cubicBezTo>
                  <a:pt x="15477" y="9742"/>
                  <a:pt x="15595" y="11226"/>
                  <a:pt x="15686" y="12418"/>
                </a:cubicBezTo>
                <a:cubicBezTo>
                  <a:pt x="15780" y="13618"/>
                  <a:pt x="15797" y="14334"/>
                  <a:pt x="15065" y="15066"/>
                </a:cubicBezTo>
                <a:cubicBezTo>
                  <a:pt x="14535" y="15596"/>
                  <a:pt x="14014" y="15733"/>
                  <a:pt x="13311" y="15733"/>
                </a:cubicBezTo>
                <a:cubicBezTo>
                  <a:pt x="13043" y="15733"/>
                  <a:pt x="12749" y="15713"/>
                  <a:pt x="12418" y="15687"/>
                </a:cubicBezTo>
                <a:cubicBezTo>
                  <a:pt x="12099" y="15663"/>
                  <a:pt x="11760" y="15636"/>
                  <a:pt x="11408" y="15636"/>
                </a:cubicBezTo>
                <a:cubicBezTo>
                  <a:pt x="10442" y="15636"/>
                  <a:pt x="9383" y="15835"/>
                  <a:pt x="8407" y="16811"/>
                </a:cubicBezTo>
                <a:cubicBezTo>
                  <a:pt x="7072" y="18145"/>
                  <a:pt x="7187" y="19629"/>
                  <a:pt x="7281" y="20822"/>
                </a:cubicBezTo>
                <a:cubicBezTo>
                  <a:pt x="7375" y="22025"/>
                  <a:pt x="7391" y="22740"/>
                  <a:pt x="6660" y="23471"/>
                </a:cubicBezTo>
                <a:cubicBezTo>
                  <a:pt x="6130" y="24000"/>
                  <a:pt x="5609" y="24138"/>
                  <a:pt x="4905" y="24138"/>
                </a:cubicBezTo>
                <a:cubicBezTo>
                  <a:pt x="4637" y="24138"/>
                  <a:pt x="4343" y="24118"/>
                  <a:pt x="4011" y="24092"/>
                </a:cubicBezTo>
                <a:cubicBezTo>
                  <a:pt x="3693" y="24068"/>
                  <a:pt x="3354" y="24041"/>
                  <a:pt x="3003" y="24041"/>
                </a:cubicBezTo>
                <a:cubicBezTo>
                  <a:pt x="2037" y="24041"/>
                  <a:pt x="978" y="24240"/>
                  <a:pt x="0" y="25218"/>
                </a:cubicBezTo>
                <a:lnTo>
                  <a:pt x="1229" y="26446"/>
                </a:lnTo>
                <a:cubicBezTo>
                  <a:pt x="1757" y="25916"/>
                  <a:pt x="2277" y="25778"/>
                  <a:pt x="2978" y="25778"/>
                </a:cubicBezTo>
                <a:cubicBezTo>
                  <a:pt x="3247" y="25778"/>
                  <a:pt x="3543" y="25799"/>
                  <a:pt x="3877" y="25825"/>
                </a:cubicBezTo>
                <a:cubicBezTo>
                  <a:pt x="4194" y="25849"/>
                  <a:pt x="4532" y="25875"/>
                  <a:pt x="4882" y="25875"/>
                </a:cubicBezTo>
                <a:cubicBezTo>
                  <a:pt x="5848" y="25875"/>
                  <a:pt x="6908" y="25677"/>
                  <a:pt x="7888" y="24699"/>
                </a:cubicBezTo>
                <a:cubicBezTo>
                  <a:pt x="9223" y="23367"/>
                  <a:pt x="9108" y="21882"/>
                  <a:pt x="9014" y="20688"/>
                </a:cubicBezTo>
                <a:cubicBezTo>
                  <a:pt x="8920" y="19486"/>
                  <a:pt x="8902" y="18772"/>
                  <a:pt x="9635" y="18040"/>
                </a:cubicBezTo>
                <a:cubicBezTo>
                  <a:pt x="10164" y="17510"/>
                  <a:pt x="10686" y="17372"/>
                  <a:pt x="11389" y="17372"/>
                </a:cubicBezTo>
                <a:cubicBezTo>
                  <a:pt x="11657" y="17372"/>
                  <a:pt x="11951" y="17392"/>
                  <a:pt x="12282" y="17418"/>
                </a:cubicBezTo>
                <a:cubicBezTo>
                  <a:pt x="12600" y="17443"/>
                  <a:pt x="12940" y="17469"/>
                  <a:pt x="13291" y="17469"/>
                </a:cubicBezTo>
                <a:cubicBezTo>
                  <a:pt x="14257" y="17469"/>
                  <a:pt x="15316" y="17271"/>
                  <a:pt x="16293" y="16293"/>
                </a:cubicBezTo>
                <a:cubicBezTo>
                  <a:pt x="17627" y="14961"/>
                  <a:pt x="17511" y="13475"/>
                  <a:pt x="17418" y="12282"/>
                </a:cubicBezTo>
                <a:cubicBezTo>
                  <a:pt x="17325" y="11081"/>
                  <a:pt x="17309" y="10366"/>
                  <a:pt x="18040" y="9635"/>
                </a:cubicBezTo>
                <a:cubicBezTo>
                  <a:pt x="18569" y="9105"/>
                  <a:pt x="19089" y="8967"/>
                  <a:pt x="19792" y="8967"/>
                </a:cubicBezTo>
                <a:cubicBezTo>
                  <a:pt x="20060" y="8967"/>
                  <a:pt x="20356" y="8987"/>
                  <a:pt x="20688" y="9013"/>
                </a:cubicBezTo>
                <a:cubicBezTo>
                  <a:pt x="21006" y="9038"/>
                  <a:pt x="21344" y="9064"/>
                  <a:pt x="21695" y="9064"/>
                </a:cubicBezTo>
                <a:cubicBezTo>
                  <a:pt x="22661" y="9064"/>
                  <a:pt x="23721" y="8865"/>
                  <a:pt x="24699" y="7888"/>
                </a:cubicBezTo>
                <a:cubicBezTo>
                  <a:pt x="26031" y="6554"/>
                  <a:pt x="25916" y="5069"/>
                  <a:pt x="25825" y="3877"/>
                </a:cubicBezTo>
                <a:cubicBezTo>
                  <a:pt x="25731" y="2675"/>
                  <a:pt x="25713" y="1961"/>
                  <a:pt x="26446" y="1228"/>
                </a:cubicBezTo>
                <a:lnTo>
                  <a:pt x="25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877901" y="1392294"/>
            <a:ext cx="106997" cy="107026"/>
          </a:xfrm>
          <a:custGeom>
            <a:avLst/>
            <a:gdLst/>
            <a:ahLst/>
            <a:cxnLst/>
            <a:rect l="l" t="t" r="r" b="b"/>
            <a:pathLst>
              <a:path w="3627" h="3628" extrusionOk="0">
                <a:moveTo>
                  <a:pt x="1814" y="370"/>
                </a:moveTo>
                <a:cubicBezTo>
                  <a:pt x="2608" y="370"/>
                  <a:pt x="3257" y="1019"/>
                  <a:pt x="3258" y="1815"/>
                </a:cubicBezTo>
                <a:cubicBezTo>
                  <a:pt x="3258" y="2613"/>
                  <a:pt x="2611" y="3260"/>
                  <a:pt x="1814" y="3260"/>
                </a:cubicBezTo>
                <a:cubicBezTo>
                  <a:pt x="1017" y="3260"/>
                  <a:pt x="369" y="2613"/>
                  <a:pt x="369" y="1815"/>
                </a:cubicBezTo>
                <a:cubicBezTo>
                  <a:pt x="369" y="1019"/>
                  <a:pt x="1017" y="370"/>
                  <a:pt x="1814" y="370"/>
                </a:cubicBezTo>
                <a:close/>
                <a:moveTo>
                  <a:pt x="1814" y="0"/>
                </a:moveTo>
                <a:cubicBezTo>
                  <a:pt x="814" y="0"/>
                  <a:pt x="0" y="815"/>
                  <a:pt x="0" y="1814"/>
                </a:cubicBezTo>
                <a:cubicBezTo>
                  <a:pt x="0" y="2815"/>
                  <a:pt x="815" y="3627"/>
                  <a:pt x="1814" y="3627"/>
                </a:cubicBezTo>
                <a:cubicBezTo>
                  <a:pt x="2813" y="3627"/>
                  <a:pt x="3625" y="2815"/>
                  <a:pt x="3627" y="1814"/>
                </a:cubicBezTo>
                <a:cubicBezTo>
                  <a:pt x="3627" y="814"/>
                  <a:pt x="2813" y="0"/>
                  <a:pt x="18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588694" y="4193166"/>
            <a:ext cx="566784" cy="571533"/>
          </a:xfrm>
          <a:custGeom>
            <a:avLst/>
            <a:gdLst/>
            <a:ahLst/>
            <a:cxnLst/>
            <a:rect l="l" t="t" r="r" b="b"/>
            <a:pathLst>
              <a:path w="19213" h="19374" extrusionOk="0">
                <a:moveTo>
                  <a:pt x="3653" y="0"/>
                </a:moveTo>
                <a:cubicBezTo>
                  <a:pt x="2801" y="0"/>
                  <a:pt x="1948" y="325"/>
                  <a:pt x="1299" y="974"/>
                </a:cubicBezTo>
                <a:cubicBezTo>
                  <a:pt x="0" y="2273"/>
                  <a:pt x="0" y="4386"/>
                  <a:pt x="1299" y="5685"/>
                </a:cubicBezTo>
                <a:lnTo>
                  <a:pt x="14166" y="18556"/>
                </a:lnTo>
                <a:cubicBezTo>
                  <a:pt x="14711" y="19101"/>
                  <a:pt x="15427" y="19374"/>
                  <a:pt x="16144" y="19374"/>
                </a:cubicBezTo>
                <a:cubicBezTo>
                  <a:pt x="16860" y="19374"/>
                  <a:pt x="17576" y="19101"/>
                  <a:pt x="18122" y="18556"/>
                </a:cubicBezTo>
                <a:cubicBezTo>
                  <a:pt x="19213" y="17465"/>
                  <a:pt x="19213" y="15689"/>
                  <a:pt x="18122" y="14598"/>
                </a:cubicBezTo>
                <a:lnTo>
                  <a:pt x="9192" y="5669"/>
                </a:lnTo>
                <a:cubicBezTo>
                  <a:pt x="8757" y="5233"/>
                  <a:pt x="8186" y="5015"/>
                  <a:pt x="7615" y="5015"/>
                </a:cubicBezTo>
                <a:cubicBezTo>
                  <a:pt x="7044" y="5015"/>
                  <a:pt x="6473" y="5233"/>
                  <a:pt x="6038" y="5669"/>
                </a:cubicBezTo>
                <a:cubicBezTo>
                  <a:pt x="5167" y="6539"/>
                  <a:pt x="5167" y="7953"/>
                  <a:pt x="6038" y="8824"/>
                </a:cubicBezTo>
                <a:lnTo>
                  <a:pt x="11097" y="13883"/>
                </a:lnTo>
                <a:cubicBezTo>
                  <a:pt x="11186" y="13973"/>
                  <a:pt x="11303" y="14017"/>
                  <a:pt x="11420" y="14017"/>
                </a:cubicBezTo>
                <a:cubicBezTo>
                  <a:pt x="11537" y="14017"/>
                  <a:pt x="11654" y="13973"/>
                  <a:pt x="11743" y="13883"/>
                </a:cubicBezTo>
                <a:cubicBezTo>
                  <a:pt x="11922" y="13704"/>
                  <a:pt x="11922" y="13415"/>
                  <a:pt x="11743" y="13236"/>
                </a:cubicBezTo>
                <a:lnTo>
                  <a:pt x="6684" y="8177"/>
                </a:lnTo>
                <a:cubicBezTo>
                  <a:pt x="6170" y="7663"/>
                  <a:pt x="6170" y="6828"/>
                  <a:pt x="6684" y="6313"/>
                </a:cubicBezTo>
                <a:cubicBezTo>
                  <a:pt x="6941" y="6057"/>
                  <a:pt x="7279" y="5929"/>
                  <a:pt x="7616" y="5929"/>
                </a:cubicBezTo>
                <a:cubicBezTo>
                  <a:pt x="7954" y="5929"/>
                  <a:pt x="8291" y="6057"/>
                  <a:pt x="8548" y="6313"/>
                </a:cubicBezTo>
                <a:lnTo>
                  <a:pt x="17477" y="15243"/>
                </a:lnTo>
                <a:cubicBezTo>
                  <a:pt x="18213" y="15978"/>
                  <a:pt x="18213" y="17173"/>
                  <a:pt x="17477" y="17908"/>
                </a:cubicBezTo>
                <a:cubicBezTo>
                  <a:pt x="17109" y="18276"/>
                  <a:pt x="16627" y="18460"/>
                  <a:pt x="16144" y="18460"/>
                </a:cubicBezTo>
                <a:cubicBezTo>
                  <a:pt x="15662" y="18460"/>
                  <a:pt x="15179" y="18276"/>
                  <a:pt x="14811" y="17908"/>
                </a:cubicBezTo>
                <a:lnTo>
                  <a:pt x="1943" y="5040"/>
                </a:lnTo>
                <a:cubicBezTo>
                  <a:pt x="1000" y="4097"/>
                  <a:pt x="1000" y="2564"/>
                  <a:pt x="1943" y="1622"/>
                </a:cubicBezTo>
                <a:cubicBezTo>
                  <a:pt x="2414" y="1150"/>
                  <a:pt x="3033" y="914"/>
                  <a:pt x="3652" y="914"/>
                </a:cubicBezTo>
                <a:cubicBezTo>
                  <a:pt x="4271" y="914"/>
                  <a:pt x="4890" y="1150"/>
                  <a:pt x="5362" y="1622"/>
                </a:cubicBezTo>
                <a:lnTo>
                  <a:pt x="14147" y="10407"/>
                </a:lnTo>
                <a:cubicBezTo>
                  <a:pt x="14236" y="10495"/>
                  <a:pt x="14353" y="10540"/>
                  <a:pt x="14470" y="10540"/>
                </a:cubicBezTo>
                <a:cubicBezTo>
                  <a:pt x="14587" y="10540"/>
                  <a:pt x="14704" y="10495"/>
                  <a:pt x="14793" y="10407"/>
                </a:cubicBezTo>
                <a:cubicBezTo>
                  <a:pt x="14972" y="10227"/>
                  <a:pt x="14972" y="9938"/>
                  <a:pt x="14793" y="9759"/>
                </a:cubicBezTo>
                <a:lnTo>
                  <a:pt x="6008" y="974"/>
                </a:lnTo>
                <a:cubicBezTo>
                  <a:pt x="5359" y="325"/>
                  <a:pt x="4506" y="0"/>
                  <a:pt x="36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ctrTitle" idx="2"/>
          </p:nvPr>
        </p:nvSpPr>
        <p:spPr>
          <a:xfrm>
            <a:off x="6627628" y="411809"/>
            <a:ext cx="1796472" cy="429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Algebra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19">
            <a:extLst>
              <a:ext uri="{FF2B5EF4-FFF2-40B4-BE49-F238E27FC236}">
                <a16:creationId xmlns:a16="http://schemas.microsoft.com/office/drawing/2014/main" id="{856C5FD1-7159-7D3A-BA95-95B8DAFA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55" y="1436159"/>
            <a:ext cx="3790427" cy="2451437"/>
          </a:xfrm>
        </p:spPr>
        <p:txBody>
          <a:bodyPr/>
          <a:lstStyle/>
          <a:p>
            <a:endParaRPr lang="en-US" sz="1400" b="1" dirty="0">
              <a:solidFill>
                <a:srgbClr val="FF0066"/>
              </a:solidFill>
            </a:endParaRPr>
          </a:p>
          <a:p>
            <a:endParaRPr lang="en-US" b="1" dirty="0">
              <a:solidFill>
                <a:srgbClr val="FF0066"/>
              </a:solidFill>
            </a:endParaRPr>
          </a:p>
          <a:p>
            <a:r>
              <a:rPr lang="en-US" sz="1400" b="1" dirty="0">
                <a:solidFill>
                  <a:schemeClr val="accent1"/>
                </a:solidFill>
              </a:rPr>
              <a:t>Goal</a:t>
            </a:r>
            <a:r>
              <a:rPr lang="en-US" sz="1400" b="1" dirty="0"/>
              <a:t>: </a:t>
            </a:r>
            <a:r>
              <a:rPr lang="en-US" sz="1400" dirty="0"/>
              <a:t>To introduce concepts in linear algebra, and motivate their use and importance.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Note</a:t>
            </a:r>
            <a:r>
              <a:rPr lang="en-US" sz="1400" b="1" dirty="0"/>
              <a:t>: </a:t>
            </a:r>
            <a:r>
              <a:rPr lang="en-US" sz="1400" dirty="0"/>
              <a:t>We try to cover useful materials in class, but we recommend you reading more!</a:t>
            </a:r>
          </a:p>
          <a:p>
            <a:endParaRPr lang="en-US" dirty="0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3767ED09-1783-071F-E98E-123DC3D58B9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3274" y="1436159"/>
            <a:ext cx="3195000" cy="4671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Lectures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C07AC7A-6336-F63E-58C4-2C195238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4EFDE-957F-469C-29FB-93D635BC5D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1C7CB-B5C8-8F20-789C-98CA1CDF7B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28" name="Subtitle 19">
            <a:extLst>
              <a:ext uri="{FF2B5EF4-FFF2-40B4-BE49-F238E27FC236}">
                <a16:creationId xmlns:a16="http://schemas.microsoft.com/office/drawing/2014/main" id="{BA46F2FF-20CF-BA83-4C39-26EE9E6B980A}"/>
              </a:ext>
            </a:extLst>
          </p:cNvPr>
          <p:cNvSpPr txBox="1">
            <a:spLocks/>
          </p:cNvSpPr>
          <p:nvPr/>
        </p:nvSpPr>
        <p:spPr>
          <a:xfrm>
            <a:off x="5080669" y="1839518"/>
            <a:ext cx="3790427" cy="177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17500" lvl="1"/>
            <a:r>
              <a:rPr lang="en-US" sz="1400" b="1" dirty="0">
                <a:solidFill>
                  <a:schemeClr val="accent1"/>
                </a:solidFill>
              </a:rPr>
              <a:t>Purpose</a:t>
            </a:r>
            <a:r>
              <a:rPr lang="en-US" sz="1400" b="1" dirty="0"/>
              <a:t>: </a:t>
            </a:r>
            <a:r>
              <a:rPr lang="en-US" sz="1400" dirty="0"/>
              <a:t>To give you a chance to exercise your mind, and to solidify the concepts introduced to you in class.</a:t>
            </a:r>
          </a:p>
          <a:p>
            <a:pPr marL="317500" lvl="1"/>
            <a:r>
              <a:rPr lang="en-US" sz="1400" b="1" dirty="0">
                <a:solidFill>
                  <a:schemeClr val="accent1"/>
                </a:solidFill>
              </a:rPr>
              <a:t>Structure</a:t>
            </a:r>
            <a:r>
              <a:rPr lang="en-US" sz="1400" b="1" dirty="0">
                <a:solidFill>
                  <a:srgbClr val="FF0066"/>
                </a:solidFill>
              </a:rPr>
              <a:t>: </a:t>
            </a:r>
            <a:r>
              <a:rPr lang="en-US" sz="1400" u="sng" dirty="0"/>
              <a:t>Six theorical problems</a:t>
            </a:r>
            <a:r>
              <a:rPr lang="en-US" sz="1400" dirty="0"/>
              <a:t>, and </a:t>
            </a:r>
            <a:r>
              <a:rPr lang="en-US" sz="1400" u="sng" dirty="0"/>
              <a:t>Three linear algebra practical problems.</a:t>
            </a:r>
          </a:p>
          <a:p>
            <a:pPr marL="317500" lvl="1"/>
            <a:r>
              <a:rPr lang="en-US" sz="1400" b="1" dirty="0">
                <a:solidFill>
                  <a:schemeClr val="accent1"/>
                </a:solidFill>
              </a:rPr>
              <a:t>Importance</a:t>
            </a:r>
            <a:r>
              <a:rPr lang="en-US" sz="1400" dirty="0"/>
              <a:t>: Not important unless you want to learn the material and get a good grade.</a:t>
            </a:r>
          </a:p>
        </p:txBody>
      </p:sp>
      <p:sp>
        <p:nvSpPr>
          <p:cNvPr id="29" name="Subtitle 23">
            <a:extLst>
              <a:ext uri="{FF2B5EF4-FFF2-40B4-BE49-F238E27FC236}">
                <a16:creationId xmlns:a16="http://schemas.microsoft.com/office/drawing/2014/main" id="{947AEC7E-582C-070D-1A8A-EC127FA8D551}"/>
              </a:ext>
            </a:extLst>
          </p:cNvPr>
          <p:cNvSpPr txBox="1">
            <a:spLocks/>
          </p:cNvSpPr>
          <p:nvPr/>
        </p:nvSpPr>
        <p:spPr>
          <a:xfrm>
            <a:off x="5080670" y="1436159"/>
            <a:ext cx="31950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Assignments</a:t>
            </a:r>
          </a:p>
        </p:txBody>
      </p:sp>
      <p:sp>
        <p:nvSpPr>
          <p:cNvPr id="30" name="Subtitle 23">
            <a:extLst>
              <a:ext uri="{FF2B5EF4-FFF2-40B4-BE49-F238E27FC236}">
                <a16:creationId xmlns:a16="http://schemas.microsoft.com/office/drawing/2014/main" id="{A9EA20CB-938A-1B4D-DA90-EEDDFFCBBCD0}"/>
              </a:ext>
            </a:extLst>
          </p:cNvPr>
          <p:cNvSpPr txBox="1">
            <a:spLocks/>
          </p:cNvSpPr>
          <p:nvPr/>
        </p:nvSpPr>
        <p:spPr>
          <a:xfrm>
            <a:off x="720000" y="3420496"/>
            <a:ext cx="31950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Exams</a:t>
            </a:r>
          </a:p>
        </p:txBody>
      </p:sp>
      <p:sp>
        <p:nvSpPr>
          <p:cNvPr id="33" name="Subtitle 19">
            <a:extLst>
              <a:ext uri="{FF2B5EF4-FFF2-40B4-BE49-F238E27FC236}">
                <a16:creationId xmlns:a16="http://schemas.microsoft.com/office/drawing/2014/main" id="{6BDE14C9-60E9-C2A8-A17C-EAAD2BEB30E2}"/>
              </a:ext>
            </a:extLst>
          </p:cNvPr>
          <p:cNvSpPr txBox="1">
            <a:spLocks/>
          </p:cNvSpPr>
          <p:nvPr/>
        </p:nvSpPr>
        <p:spPr>
          <a:xfrm>
            <a:off x="722422" y="3298803"/>
            <a:ext cx="3790427" cy="138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 lang="en-US" b="1" dirty="0">
              <a:solidFill>
                <a:srgbClr val="FF0066"/>
              </a:solidFill>
            </a:endParaRPr>
          </a:p>
          <a:p>
            <a:endParaRPr lang="en-US" b="1" dirty="0">
              <a:solidFill>
                <a:srgbClr val="FF0066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Quiz</a:t>
            </a:r>
            <a:r>
              <a:rPr lang="en-US" b="1" dirty="0">
                <a:solidFill>
                  <a:srgbClr val="FF0066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5 with dropping lowest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Midterm</a:t>
            </a:r>
            <a:r>
              <a:rPr lang="en-US" b="1" dirty="0">
                <a:solidFill>
                  <a:srgbClr val="FF0066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1</a:t>
            </a:r>
          </a:p>
          <a:p>
            <a:r>
              <a:rPr lang="en-US" b="1" dirty="0">
                <a:solidFill>
                  <a:schemeClr val="accent1"/>
                </a:solidFill>
              </a:rPr>
              <a:t>Final</a:t>
            </a:r>
            <a:r>
              <a:rPr lang="en-US" b="1" dirty="0">
                <a:solidFill>
                  <a:srgbClr val="FF0066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/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4" grpId="0" build="p"/>
      <p:bldP spid="28" grpId="0"/>
      <p:bldP spid="29" grpId="0"/>
      <p:bldP spid="3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53567-1CF8-5094-8706-1F0D383A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AF74E4-359D-22E2-31F0-36B498995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74500"/>
            <a:ext cx="8268056" cy="3170672"/>
          </a:xfrm>
        </p:spPr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C7128"/>
              </a:buClr>
              <a:buSzPts val="1400"/>
              <a:buFont typeface="Quicksand"/>
              <a:buChar char="●"/>
              <a:tabLst/>
              <a:defRPr/>
            </a:pPr>
            <a:r>
              <a:rPr lang="en-US" sz="1800" dirty="0"/>
              <a:t>Lecture slide will be uploaded.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C7128"/>
              </a:buClr>
              <a:buSzPts val="1400"/>
              <a:buFont typeface="Quicksand"/>
              <a:buChar char="●"/>
              <a:tabLst/>
              <a:defRPr/>
            </a:pPr>
            <a:r>
              <a:rPr lang="en-US" sz="1800" dirty="0"/>
              <a:t>Many times we will write on board, in real-time, during lecture to prove a theory or answer a question or add some additional explanations. It will be your responsibility to take notes.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C7128"/>
              </a:buClr>
              <a:buSzPts val="1400"/>
              <a:buFont typeface="Quicksand"/>
              <a:buChar char="●"/>
              <a:tabLst/>
              <a:defRPr/>
            </a:pPr>
            <a:r>
              <a:rPr lang="en-US" sz="1800" dirty="0"/>
              <a:t>Slides links will be provided on site.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1F25-ADC2-9593-FC83-4A94014CD2A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F8597-0FAE-9F16-7FA2-2DBE3E6B55AD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397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5239-B8EE-45A8-D061-94E0A8DC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Syllabus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9B84-C479-7C54-26BA-9CDD37CAB7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E864-32E5-C8F9-4ECA-101EBA9D0FB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798FE-BBAC-E6A0-6CBC-C7C948F5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0" y="1311575"/>
            <a:ext cx="8249462" cy="1075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E55CC-13E5-63E5-68A7-7EF23637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0" y="2909983"/>
            <a:ext cx="8314660" cy="13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1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5239-B8EE-45A8-D061-94E0A8DC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Syllabus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9B84-C479-7C54-26BA-9CDD37CAB7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E864-32E5-C8F9-4ECA-101EBA9D0FB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111FB-FFA6-30C7-DC5F-0D689451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1" y="1183830"/>
            <a:ext cx="8414729" cy="110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64DB1F-6863-C906-46AD-3738AF6F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" y="2617035"/>
            <a:ext cx="8414729" cy="16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5239-B8EE-45A8-D061-94E0A8DC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Syllabus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9B84-C479-7C54-26BA-9CDD37CAB7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E864-32E5-C8F9-4ECA-101EBA9D0FB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8B08D-8F02-A7B0-9F25-71352094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1" y="1512144"/>
            <a:ext cx="8052391" cy="18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5239-B8EE-45A8-D061-94E0A8DC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Syllabus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9B84-C479-7C54-26BA-9CDD37CAB7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E864-32E5-C8F9-4ECA-101EBA9D0FB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F3098-0228-2907-A539-13D3C53C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8413"/>
            <a:ext cx="8229600" cy="16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641C9-42D6-FEAE-F04D-0B069F4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88A245-E88E-8483-96C7-0B4E9592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083" y="983113"/>
            <a:ext cx="8778419" cy="4723026"/>
          </a:xfrm>
        </p:spPr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C7128"/>
              </a:buClr>
              <a:buSzPts val="1400"/>
              <a:buFont typeface="Quicksand"/>
              <a:buChar char="●"/>
              <a:tabLst/>
              <a:defRPr/>
            </a:pPr>
            <a:r>
              <a:rPr lang="en-US" sz="1800" dirty="0"/>
              <a:t>6 Theory 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C7128"/>
              </a:buClr>
              <a:buSzPts val="1400"/>
              <a:buFont typeface="Quicksand"/>
              <a:buChar char="●"/>
              <a:tabLst/>
              <a:defRPr/>
            </a:pPr>
            <a:r>
              <a:rPr lang="en-US" sz="1800" dirty="0"/>
              <a:t>3 Programming 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1800" dirty="0"/>
              <a:t>Basic NumPy for array manipulation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1800" dirty="0"/>
              <a:t>Learning linear algebra and application of machine learning.</a:t>
            </a:r>
          </a:p>
          <a:p>
            <a:pPr algn="l">
              <a:spcBef>
                <a:spcPts val="1600"/>
              </a:spcBef>
              <a:buClr>
                <a:srgbClr val="DC7128"/>
              </a:buClr>
              <a:defRPr/>
            </a:pPr>
            <a:r>
              <a:rPr lang="en-US" sz="1800" dirty="0"/>
              <a:t>You have a total 4 days of allowed late submission (for each theoretical and code parts). 0.5% of the assignment grade will be subtracted for each hour of delay.</a:t>
            </a:r>
          </a:p>
          <a:p>
            <a:pPr algn="l">
              <a:spcBef>
                <a:spcPts val="1600"/>
              </a:spcBef>
              <a:buClr>
                <a:srgbClr val="DC7128"/>
              </a:buClr>
              <a:defRPr/>
            </a:pPr>
            <a:r>
              <a:rPr lang="en-US" sz="1800" dirty="0"/>
              <a:t>Homework released at the beginning of each part and your </a:t>
            </a:r>
            <a:r>
              <a:rPr lang="en-US" sz="1800" dirty="0" err="1"/>
              <a:t>responsed</a:t>
            </a:r>
            <a:r>
              <a:rPr lang="en-US" sz="1800" dirty="0"/>
              <a:t> should be uploaded on </a:t>
            </a:r>
            <a:r>
              <a:rPr lang="en-US" sz="1800" dirty="0" err="1"/>
              <a:t>Quera</a:t>
            </a:r>
            <a:r>
              <a:rPr lang="en-US" sz="1800" dirty="0"/>
              <a:t>.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C7128"/>
              </a:buClr>
              <a:buSzPts val="1400"/>
              <a:buFont typeface="Quicksand"/>
              <a:buChar char="●"/>
              <a:tabLst/>
              <a:defRPr/>
            </a:pPr>
            <a:endParaRPr lang="en-US" sz="1800" dirty="0"/>
          </a:p>
          <a:p>
            <a:pPr algn="justLow"/>
            <a:endParaRPr lang="en-US" sz="1100" dirty="0"/>
          </a:p>
          <a:p>
            <a:pPr algn="justLow"/>
            <a:endParaRPr lang="fa-IR" sz="1100" dirty="0"/>
          </a:p>
          <a:p>
            <a:pPr algn="just"/>
            <a:endParaRPr lang="en-US" sz="1100" dirty="0"/>
          </a:p>
          <a:p>
            <a:pPr algn="just"/>
            <a:endParaRPr lang="en-US" sz="1100" dirty="0"/>
          </a:p>
          <a:p>
            <a:endParaRPr lang="en-US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5C9F-4B2A-BEB2-8E9F-88EF3BBC30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92BF-8EAE-08FF-580C-CE878B1A60A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</p:spTree>
    <p:extLst>
      <p:ext uri="{BB962C8B-B14F-4D97-AF65-F5344CB8AC3E}">
        <p14:creationId xmlns:p14="http://schemas.microsoft.com/office/powerpoint/2010/main" val="21997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641C9-42D6-FEAE-F04D-0B069F4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5C9F-4B2A-BEB2-8E9F-88EF3BBC30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92BF-8EAE-08FF-580C-CE878B1A60A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9057D-F571-F01A-E8E2-C7AF5F69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20" y="1291478"/>
            <a:ext cx="4938448" cy="32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0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641C9-42D6-FEAE-F04D-0B069F4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  <a:br>
              <a:rPr lang="en-US" dirty="0"/>
            </a:br>
            <a:br>
              <a:rPr lang="en-US" dirty="0"/>
            </a:br>
            <a:r>
              <a:rPr lang="en-US" sz="1800" b="0" dirty="0">
                <a:latin typeface="Quicksand"/>
                <a:sym typeface="Quicksand"/>
              </a:rPr>
              <a:t>Quizzes will be held as the following table on 13:00 for half an hour and will be graded in Grade Scope.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5C9F-4B2A-BEB2-8E9F-88EF3BBC30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92BF-8EAE-08FF-580C-CE878B1A60A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8A690-3D59-5988-C475-4F524867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187555"/>
            <a:ext cx="8002772" cy="21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641C9-42D6-FEAE-F04D-0B069F4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Classes</a:t>
            </a:r>
            <a:br>
              <a:rPr lang="en-US" dirty="0"/>
            </a:br>
            <a:br>
              <a:rPr lang="en-US" dirty="0"/>
            </a:br>
            <a:r>
              <a:rPr lang="en-US" sz="1800" b="0" dirty="0">
                <a:latin typeface="Quicksand"/>
                <a:sym typeface="Quicksand"/>
              </a:rPr>
              <a:t>TA Classes will be held on Wednesday from 18:00 till 20:00 in room https://vc.sharif.edu/rabiee-ta.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5C9F-4B2A-BEB2-8E9F-88EF3BBC30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92BF-8EAE-08FF-580C-CE878B1A60A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9F8DB-ECA4-3C1A-CC6B-9E81253C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2411512"/>
            <a:ext cx="7570381" cy="19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subTitle" idx="1"/>
          </p:nvPr>
        </p:nvSpPr>
        <p:spPr>
          <a:xfrm rot="230">
            <a:off x="2325150" y="3290013"/>
            <a:ext cx="4493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is our course?</a:t>
            </a:r>
            <a:endParaRPr dirty="0"/>
          </a:p>
        </p:txBody>
      </p:sp>
      <p:sp>
        <p:nvSpPr>
          <p:cNvPr id="365" name="Google Shape;365;p38"/>
          <p:cNvSpPr txBox="1">
            <a:spLocks noGrp="1"/>
          </p:cNvSpPr>
          <p:nvPr>
            <p:ph type="title"/>
          </p:nvPr>
        </p:nvSpPr>
        <p:spPr>
          <a:xfrm>
            <a:off x="1246900" y="1171138"/>
            <a:ext cx="6650100" cy="2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Course Description</a:t>
            </a:r>
            <a:endParaRPr sz="6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3A952-39E9-694F-50F5-AC2D9AC7B3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B022E-05ED-D6A2-57AA-1DEF96C7AC9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221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2583CD3-1AB2-7D87-FF7A-07A932C97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057" y="1647659"/>
            <a:ext cx="1942214" cy="1092600"/>
          </a:xfrm>
        </p:spPr>
        <p:txBody>
          <a:bodyPr/>
          <a:lstStyle/>
          <a:p>
            <a:pPr marL="0" indent="22225" algn="l"/>
            <a:r>
              <a:rPr lang="en-US" dirty="0"/>
              <a:t>3 points (5 quizzes each 0.75 points; the lowest score will be dropped)</a:t>
            </a:r>
          </a:p>
          <a:p>
            <a:pPr marL="317500" algn="l"/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3BD91D9-F83F-BFFA-2D6E-A6CF9629B94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02757" y="691379"/>
            <a:ext cx="2286300" cy="8748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Quizzes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641C9-42D6-FEAE-F04D-0B069F4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  <a:endParaRPr lang="en-US" sz="1800" b="0" dirty="0">
              <a:latin typeface="Quicksand"/>
              <a:sym typeface="Quicksand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5C9F-4B2A-BEB2-8E9F-88EF3BBC30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92BF-8EAE-08FF-580C-CE878B1A60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A13A37EA-33D5-78D4-3EEC-AB31A0D066AC}"/>
              </a:ext>
            </a:extLst>
          </p:cNvPr>
          <p:cNvSpPr txBox="1">
            <a:spLocks/>
          </p:cNvSpPr>
          <p:nvPr/>
        </p:nvSpPr>
        <p:spPr>
          <a:xfrm>
            <a:off x="3618174" y="1637622"/>
            <a:ext cx="1942214" cy="1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22225" algn="l"/>
            <a:r>
              <a:rPr lang="en-US" dirty="0"/>
              <a:t>5.6 points (each of the first four is 0.85 points, and each of the last two is 1.1 points)</a:t>
            </a:r>
          </a:p>
        </p:txBody>
      </p:sp>
      <p:sp>
        <p:nvSpPr>
          <p:cNvPr id="16" name="Subtitle 8">
            <a:extLst>
              <a:ext uri="{FF2B5EF4-FFF2-40B4-BE49-F238E27FC236}">
                <a16:creationId xmlns:a16="http://schemas.microsoft.com/office/drawing/2014/main" id="{C99A4B9F-BCA6-9EF7-DFD1-6718FEBF33DF}"/>
              </a:ext>
            </a:extLst>
          </p:cNvPr>
          <p:cNvSpPr txBox="1">
            <a:spLocks/>
          </p:cNvSpPr>
          <p:nvPr/>
        </p:nvSpPr>
        <p:spPr>
          <a:xfrm>
            <a:off x="3154619" y="967987"/>
            <a:ext cx="22863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Written Assignments</a:t>
            </a: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049E53BA-2F33-7820-74F0-02ABC2D2AC2A}"/>
              </a:ext>
            </a:extLst>
          </p:cNvPr>
          <p:cNvSpPr txBox="1">
            <a:spLocks/>
          </p:cNvSpPr>
          <p:nvPr/>
        </p:nvSpPr>
        <p:spPr>
          <a:xfrm>
            <a:off x="5730760" y="1747834"/>
            <a:ext cx="2725920" cy="1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22225" algn="l"/>
            <a:r>
              <a:rPr lang="en-US" dirty="0"/>
              <a:t>2.4 points (preliminary exercises: 0.4 points, and the next two exercises are each 1 points)</a:t>
            </a:r>
          </a:p>
        </p:txBody>
      </p:sp>
      <p:sp>
        <p:nvSpPr>
          <p:cNvPr id="18" name="Subtitle 8">
            <a:extLst>
              <a:ext uri="{FF2B5EF4-FFF2-40B4-BE49-F238E27FC236}">
                <a16:creationId xmlns:a16="http://schemas.microsoft.com/office/drawing/2014/main" id="{09275719-F873-2714-00CD-3B70BFAC4DAA}"/>
              </a:ext>
            </a:extLst>
          </p:cNvPr>
          <p:cNvSpPr txBox="1">
            <a:spLocks/>
          </p:cNvSpPr>
          <p:nvPr/>
        </p:nvSpPr>
        <p:spPr>
          <a:xfrm>
            <a:off x="5440919" y="996504"/>
            <a:ext cx="2493821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Programming</a:t>
            </a:r>
          </a:p>
          <a:p>
            <a:r>
              <a:rPr lang="en-US" dirty="0">
                <a:solidFill>
                  <a:schemeClr val="accent1"/>
                </a:solidFill>
              </a:rPr>
              <a:t>Assignments</a:t>
            </a:r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B932C653-7F27-B44D-DAFF-4023F3218F98}"/>
              </a:ext>
            </a:extLst>
          </p:cNvPr>
          <p:cNvSpPr txBox="1">
            <a:spLocks/>
          </p:cNvSpPr>
          <p:nvPr/>
        </p:nvSpPr>
        <p:spPr>
          <a:xfrm>
            <a:off x="1717665" y="3285397"/>
            <a:ext cx="2553674" cy="44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22225" algn="l"/>
            <a:r>
              <a:rPr lang="fr-FR" dirty="0"/>
              <a:t>5 points (Lectures part 1,2,3,4)</a:t>
            </a:r>
            <a:endParaRPr lang="en-US" dirty="0"/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65F4385A-AC91-E4FD-60AD-F887B4E4C868}"/>
              </a:ext>
            </a:extLst>
          </p:cNvPr>
          <p:cNvSpPr txBox="1">
            <a:spLocks/>
          </p:cNvSpPr>
          <p:nvPr/>
        </p:nvSpPr>
        <p:spPr>
          <a:xfrm>
            <a:off x="1817386" y="2520838"/>
            <a:ext cx="22863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Midterm</a:t>
            </a:r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9869CE01-690D-1F9A-526E-A58868276E44}"/>
              </a:ext>
            </a:extLst>
          </p:cNvPr>
          <p:cNvSpPr txBox="1">
            <a:spLocks/>
          </p:cNvSpPr>
          <p:nvPr/>
        </p:nvSpPr>
        <p:spPr>
          <a:xfrm>
            <a:off x="4443585" y="3287201"/>
            <a:ext cx="2725920" cy="44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22225" algn="l"/>
            <a:r>
              <a:rPr lang="fr-FR" dirty="0"/>
              <a:t>5 points (Lectures part 5,6)</a:t>
            </a:r>
            <a:endParaRPr lang="en-US" dirty="0"/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F65F7381-2153-D36B-E50C-D46DB381C862}"/>
              </a:ext>
            </a:extLst>
          </p:cNvPr>
          <p:cNvSpPr txBox="1">
            <a:spLocks/>
          </p:cNvSpPr>
          <p:nvPr/>
        </p:nvSpPr>
        <p:spPr>
          <a:xfrm>
            <a:off x="3958073" y="2520838"/>
            <a:ext cx="22863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Final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5952CB-51A3-D7C9-6410-1CE6A0826635}"/>
              </a:ext>
            </a:extLst>
          </p:cNvPr>
          <p:cNvSpPr txBox="1"/>
          <p:nvPr/>
        </p:nvSpPr>
        <p:spPr>
          <a:xfrm>
            <a:off x="2617636" y="3968875"/>
            <a:ext cx="7890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B3C"/>
              </a:buClr>
              <a:buSzPts val="6000"/>
              <a:buFont typeface="Capriola"/>
              <a:buNone/>
              <a:tabLst/>
              <a:defRPr/>
            </a:pPr>
            <a:r>
              <a:rPr lang="en" sz="4400" b="1" dirty="0">
                <a:solidFill>
                  <a:schemeClr val="accent3">
                    <a:lumMod val="75000"/>
                  </a:schemeClr>
                </a:solidFill>
                <a:latin typeface="Capriola"/>
                <a:sym typeface="Capriola"/>
              </a:rPr>
              <a:t>Total: </a:t>
            </a:r>
            <a:r>
              <a:rPr lang="en" sz="4400" b="1" dirty="0">
                <a:solidFill>
                  <a:srgbClr val="C00000"/>
                </a:solidFill>
                <a:latin typeface="Capriola"/>
                <a:sym typeface="Capriola"/>
              </a:rPr>
              <a:t>21</a:t>
            </a:r>
            <a:r>
              <a:rPr lang="en" sz="4400" b="1" dirty="0">
                <a:solidFill>
                  <a:schemeClr val="accent3">
                    <a:lumMod val="75000"/>
                  </a:schemeClr>
                </a:solidFill>
                <a:latin typeface="Capriola"/>
                <a:sym typeface="Capriola"/>
              </a:rPr>
              <a:t> Points</a:t>
            </a:r>
            <a:endParaRPr kumimoji="0" lang="en" sz="4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apriola"/>
              <a:sym typeface="Capriola"/>
            </a:endParaRPr>
          </a:p>
        </p:txBody>
      </p:sp>
    </p:spTree>
    <p:extLst>
      <p:ext uri="{BB962C8B-B14F-4D97-AF65-F5344CB8AC3E}">
        <p14:creationId xmlns:p14="http://schemas.microsoft.com/office/powerpoint/2010/main" val="29077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subTitle" idx="1"/>
          </p:nvPr>
        </p:nvSpPr>
        <p:spPr>
          <a:xfrm rot="230">
            <a:off x="2325150" y="3290013"/>
            <a:ext cx="44937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think about a question!</a:t>
            </a:r>
            <a:endParaRPr dirty="0"/>
          </a:p>
        </p:txBody>
      </p:sp>
      <p:sp>
        <p:nvSpPr>
          <p:cNvPr id="365" name="Google Shape;365;p38"/>
          <p:cNvSpPr txBox="1">
            <a:spLocks noGrp="1"/>
          </p:cNvSpPr>
          <p:nvPr>
            <p:ph type="title"/>
          </p:nvPr>
        </p:nvSpPr>
        <p:spPr>
          <a:xfrm>
            <a:off x="1246900" y="1171138"/>
            <a:ext cx="66501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Introduction</a:t>
            </a:r>
            <a:endParaRPr sz="9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3A952-39E9-694F-50F5-AC2D9AC7B3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B022E-05ED-D6A2-57AA-1DEF96C7AC9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 idx="2"/>
          </p:nvPr>
        </p:nvSpPr>
        <p:spPr>
          <a:xfrm>
            <a:off x="720000" y="1797600"/>
            <a:ext cx="6829500" cy="2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</a:t>
            </a:r>
            <a:endParaRPr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720000" y="578050"/>
            <a:ext cx="1599900" cy="10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1"/>
          </p:nvPr>
        </p:nvSpPr>
        <p:spPr>
          <a:xfrm rot="237">
            <a:off x="720000" y="4107188"/>
            <a:ext cx="43602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Concept</a:t>
            </a:r>
            <a:endParaRPr dirty="0"/>
          </a:p>
        </p:txBody>
      </p:sp>
      <p:sp>
        <p:nvSpPr>
          <p:cNvPr id="385" name="Google Shape;385;p40"/>
          <p:cNvSpPr/>
          <p:nvPr/>
        </p:nvSpPr>
        <p:spPr>
          <a:xfrm>
            <a:off x="7731347" y="4173443"/>
            <a:ext cx="780157" cy="780157"/>
          </a:xfrm>
          <a:custGeom>
            <a:avLst/>
            <a:gdLst/>
            <a:ahLst/>
            <a:cxnLst/>
            <a:rect l="l" t="t" r="r" b="b"/>
            <a:pathLst>
              <a:path w="26446" h="26446" extrusionOk="0">
                <a:moveTo>
                  <a:pt x="25218" y="0"/>
                </a:moveTo>
                <a:cubicBezTo>
                  <a:pt x="23883" y="1334"/>
                  <a:pt x="23998" y="2818"/>
                  <a:pt x="24092" y="4013"/>
                </a:cubicBezTo>
                <a:cubicBezTo>
                  <a:pt x="24186" y="5213"/>
                  <a:pt x="24202" y="5929"/>
                  <a:pt x="23471" y="6660"/>
                </a:cubicBezTo>
                <a:cubicBezTo>
                  <a:pt x="22942" y="7189"/>
                  <a:pt x="22420" y="7327"/>
                  <a:pt x="21717" y="7327"/>
                </a:cubicBezTo>
                <a:cubicBezTo>
                  <a:pt x="21449" y="7327"/>
                  <a:pt x="21154" y="7307"/>
                  <a:pt x="20823" y="7281"/>
                </a:cubicBezTo>
                <a:cubicBezTo>
                  <a:pt x="20504" y="7256"/>
                  <a:pt x="20165" y="7230"/>
                  <a:pt x="19814" y="7230"/>
                </a:cubicBezTo>
                <a:cubicBezTo>
                  <a:pt x="18848" y="7230"/>
                  <a:pt x="17789" y="7429"/>
                  <a:pt x="16812" y="8407"/>
                </a:cubicBezTo>
                <a:cubicBezTo>
                  <a:pt x="15477" y="9742"/>
                  <a:pt x="15595" y="11226"/>
                  <a:pt x="15686" y="12418"/>
                </a:cubicBezTo>
                <a:cubicBezTo>
                  <a:pt x="15780" y="13618"/>
                  <a:pt x="15797" y="14334"/>
                  <a:pt x="15065" y="15066"/>
                </a:cubicBezTo>
                <a:cubicBezTo>
                  <a:pt x="14535" y="15596"/>
                  <a:pt x="14014" y="15733"/>
                  <a:pt x="13311" y="15733"/>
                </a:cubicBezTo>
                <a:cubicBezTo>
                  <a:pt x="13043" y="15733"/>
                  <a:pt x="12749" y="15713"/>
                  <a:pt x="12418" y="15687"/>
                </a:cubicBezTo>
                <a:cubicBezTo>
                  <a:pt x="12099" y="15663"/>
                  <a:pt x="11760" y="15636"/>
                  <a:pt x="11408" y="15636"/>
                </a:cubicBezTo>
                <a:cubicBezTo>
                  <a:pt x="10442" y="15636"/>
                  <a:pt x="9383" y="15835"/>
                  <a:pt x="8407" y="16811"/>
                </a:cubicBezTo>
                <a:cubicBezTo>
                  <a:pt x="7072" y="18145"/>
                  <a:pt x="7187" y="19629"/>
                  <a:pt x="7281" y="20822"/>
                </a:cubicBezTo>
                <a:cubicBezTo>
                  <a:pt x="7375" y="22025"/>
                  <a:pt x="7391" y="22740"/>
                  <a:pt x="6660" y="23471"/>
                </a:cubicBezTo>
                <a:cubicBezTo>
                  <a:pt x="6130" y="24000"/>
                  <a:pt x="5609" y="24138"/>
                  <a:pt x="4905" y="24138"/>
                </a:cubicBezTo>
                <a:cubicBezTo>
                  <a:pt x="4637" y="24138"/>
                  <a:pt x="4343" y="24118"/>
                  <a:pt x="4011" y="24092"/>
                </a:cubicBezTo>
                <a:cubicBezTo>
                  <a:pt x="3693" y="24068"/>
                  <a:pt x="3354" y="24041"/>
                  <a:pt x="3003" y="24041"/>
                </a:cubicBezTo>
                <a:cubicBezTo>
                  <a:pt x="2037" y="24041"/>
                  <a:pt x="978" y="24240"/>
                  <a:pt x="0" y="25218"/>
                </a:cubicBezTo>
                <a:lnTo>
                  <a:pt x="1229" y="26446"/>
                </a:lnTo>
                <a:cubicBezTo>
                  <a:pt x="1757" y="25916"/>
                  <a:pt x="2277" y="25778"/>
                  <a:pt x="2978" y="25778"/>
                </a:cubicBezTo>
                <a:cubicBezTo>
                  <a:pt x="3247" y="25778"/>
                  <a:pt x="3543" y="25799"/>
                  <a:pt x="3877" y="25825"/>
                </a:cubicBezTo>
                <a:cubicBezTo>
                  <a:pt x="4194" y="25849"/>
                  <a:pt x="4532" y="25875"/>
                  <a:pt x="4882" y="25875"/>
                </a:cubicBezTo>
                <a:cubicBezTo>
                  <a:pt x="5848" y="25875"/>
                  <a:pt x="6908" y="25677"/>
                  <a:pt x="7888" y="24699"/>
                </a:cubicBezTo>
                <a:cubicBezTo>
                  <a:pt x="9223" y="23367"/>
                  <a:pt x="9108" y="21882"/>
                  <a:pt x="9014" y="20688"/>
                </a:cubicBezTo>
                <a:cubicBezTo>
                  <a:pt x="8920" y="19486"/>
                  <a:pt x="8902" y="18772"/>
                  <a:pt x="9635" y="18040"/>
                </a:cubicBezTo>
                <a:cubicBezTo>
                  <a:pt x="10164" y="17510"/>
                  <a:pt x="10686" y="17372"/>
                  <a:pt x="11389" y="17372"/>
                </a:cubicBezTo>
                <a:cubicBezTo>
                  <a:pt x="11657" y="17372"/>
                  <a:pt x="11951" y="17392"/>
                  <a:pt x="12282" y="17418"/>
                </a:cubicBezTo>
                <a:cubicBezTo>
                  <a:pt x="12600" y="17443"/>
                  <a:pt x="12940" y="17469"/>
                  <a:pt x="13291" y="17469"/>
                </a:cubicBezTo>
                <a:cubicBezTo>
                  <a:pt x="14257" y="17469"/>
                  <a:pt x="15316" y="17271"/>
                  <a:pt x="16293" y="16293"/>
                </a:cubicBezTo>
                <a:cubicBezTo>
                  <a:pt x="17627" y="14961"/>
                  <a:pt x="17511" y="13475"/>
                  <a:pt x="17418" y="12282"/>
                </a:cubicBezTo>
                <a:cubicBezTo>
                  <a:pt x="17325" y="11081"/>
                  <a:pt x="17309" y="10366"/>
                  <a:pt x="18040" y="9635"/>
                </a:cubicBezTo>
                <a:cubicBezTo>
                  <a:pt x="18569" y="9105"/>
                  <a:pt x="19089" y="8967"/>
                  <a:pt x="19792" y="8967"/>
                </a:cubicBezTo>
                <a:cubicBezTo>
                  <a:pt x="20060" y="8967"/>
                  <a:pt x="20356" y="8987"/>
                  <a:pt x="20688" y="9013"/>
                </a:cubicBezTo>
                <a:cubicBezTo>
                  <a:pt x="21006" y="9038"/>
                  <a:pt x="21344" y="9064"/>
                  <a:pt x="21695" y="9064"/>
                </a:cubicBezTo>
                <a:cubicBezTo>
                  <a:pt x="22661" y="9064"/>
                  <a:pt x="23721" y="8865"/>
                  <a:pt x="24699" y="7888"/>
                </a:cubicBezTo>
                <a:cubicBezTo>
                  <a:pt x="26031" y="6554"/>
                  <a:pt x="25916" y="5069"/>
                  <a:pt x="25825" y="3877"/>
                </a:cubicBezTo>
                <a:cubicBezTo>
                  <a:pt x="25731" y="2675"/>
                  <a:pt x="25713" y="1961"/>
                  <a:pt x="26446" y="1228"/>
                </a:cubicBezTo>
                <a:lnTo>
                  <a:pt x="25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5938821" y="-90169"/>
            <a:ext cx="780128" cy="780187"/>
          </a:xfrm>
          <a:custGeom>
            <a:avLst/>
            <a:gdLst/>
            <a:ahLst/>
            <a:cxnLst/>
            <a:rect l="l" t="t" r="r" b="b"/>
            <a:pathLst>
              <a:path w="26445" h="26447" extrusionOk="0">
                <a:moveTo>
                  <a:pt x="1229" y="1"/>
                </a:moveTo>
                <a:lnTo>
                  <a:pt x="1" y="1229"/>
                </a:lnTo>
                <a:cubicBezTo>
                  <a:pt x="733" y="1961"/>
                  <a:pt x="716" y="2677"/>
                  <a:pt x="622" y="3877"/>
                </a:cubicBezTo>
                <a:cubicBezTo>
                  <a:pt x="530" y="5071"/>
                  <a:pt x="414" y="6556"/>
                  <a:pt x="1748" y="7888"/>
                </a:cubicBezTo>
                <a:cubicBezTo>
                  <a:pt x="2723" y="8866"/>
                  <a:pt x="3781" y="9066"/>
                  <a:pt x="4746" y="9066"/>
                </a:cubicBezTo>
                <a:cubicBezTo>
                  <a:pt x="5099" y="9066"/>
                  <a:pt x="5439" y="9039"/>
                  <a:pt x="5759" y="9014"/>
                </a:cubicBezTo>
                <a:cubicBezTo>
                  <a:pt x="6090" y="8988"/>
                  <a:pt x="6384" y="8968"/>
                  <a:pt x="6652" y="8968"/>
                </a:cubicBezTo>
                <a:cubicBezTo>
                  <a:pt x="7355" y="8968"/>
                  <a:pt x="7876" y="9106"/>
                  <a:pt x="8406" y="9635"/>
                </a:cubicBezTo>
                <a:cubicBezTo>
                  <a:pt x="9138" y="10366"/>
                  <a:pt x="9121" y="11081"/>
                  <a:pt x="9027" y="12282"/>
                </a:cubicBezTo>
                <a:cubicBezTo>
                  <a:pt x="8936" y="13477"/>
                  <a:pt x="8820" y="14961"/>
                  <a:pt x="10152" y="16294"/>
                </a:cubicBezTo>
                <a:cubicBezTo>
                  <a:pt x="11130" y="17271"/>
                  <a:pt x="12188" y="17470"/>
                  <a:pt x="13154" y="17470"/>
                </a:cubicBezTo>
                <a:cubicBezTo>
                  <a:pt x="13506" y="17470"/>
                  <a:pt x="13845" y="17443"/>
                  <a:pt x="14163" y="17419"/>
                </a:cubicBezTo>
                <a:cubicBezTo>
                  <a:pt x="14495" y="17393"/>
                  <a:pt x="14789" y="17373"/>
                  <a:pt x="15057" y="17373"/>
                </a:cubicBezTo>
                <a:cubicBezTo>
                  <a:pt x="15761" y="17373"/>
                  <a:pt x="16282" y="17510"/>
                  <a:pt x="16812" y="18040"/>
                </a:cubicBezTo>
                <a:cubicBezTo>
                  <a:pt x="17543" y="18772"/>
                  <a:pt x="17527" y="19488"/>
                  <a:pt x="17433" y="20688"/>
                </a:cubicBezTo>
                <a:cubicBezTo>
                  <a:pt x="17341" y="21882"/>
                  <a:pt x="17225" y="23367"/>
                  <a:pt x="18559" y="24699"/>
                </a:cubicBezTo>
                <a:cubicBezTo>
                  <a:pt x="19536" y="25677"/>
                  <a:pt x="20596" y="25875"/>
                  <a:pt x="21562" y="25875"/>
                </a:cubicBezTo>
                <a:cubicBezTo>
                  <a:pt x="21913" y="25875"/>
                  <a:pt x="22252" y="25849"/>
                  <a:pt x="22570" y="25825"/>
                </a:cubicBezTo>
                <a:cubicBezTo>
                  <a:pt x="22901" y="25799"/>
                  <a:pt x="23195" y="25779"/>
                  <a:pt x="23463" y="25779"/>
                </a:cubicBezTo>
                <a:cubicBezTo>
                  <a:pt x="24166" y="25779"/>
                  <a:pt x="24687" y="25917"/>
                  <a:pt x="25217" y="26446"/>
                </a:cubicBezTo>
                <a:lnTo>
                  <a:pt x="26445" y="25218"/>
                </a:lnTo>
                <a:cubicBezTo>
                  <a:pt x="25469" y="24240"/>
                  <a:pt x="24412" y="24041"/>
                  <a:pt x="23447" y="24041"/>
                </a:cubicBezTo>
                <a:cubicBezTo>
                  <a:pt x="23094" y="24041"/>
                  <a:pt x="22753" y="24067"/>
                  <a:pt x="22434" y="24092"/>
                </a:cubicBezTo>
                <a:cubicBezTo>
                  <a:pt x="22103" y="24118"/>
                  <a:pt x="21809" y="24138"/>
                  <a:pt x="21541" y="24138"/>
                </a:cubicBezTo>
                <a:cubicBezTo>
                  <a:pt x="20837" y="24138"/>
                  <a:pt x="20316" y="24001"/>
                  <a:pt x="19787" y="23471"/>
                </a:cubicBezTo>
                <a:cubicBezTo>
                  <a:pt x="19054" y="22740"/>
                  <a:pt x="19070" y="22025"/>
                  <a:pt x="19166" y="20824"/>
                </a:cubicBezTo>
                <a:cubicBezTo>
                  <a:pt x="19257" y="19629"/>
                  <a:pt x="19372" y="18145"/>
                  <a:pt x="18040" y="16812"/>
                </a:cubicBezTo>
                <a:cubicBezTo>
                  <a:pt x="17062" y="15835"/>
                  <a:pt x="16004" y="15636"/>
                  <a:pt x="15040" y="15636"/>
                </a:cubicBezTo>
                <a:cubicBezTo>
                  <a:pt x="14688" y="15636"/>
                  <a:pt x="14348" y="15663"/>
                  <a:pt x="14029" y="15688"/>
                </a:cubicBezTo>
                <a:cubicBezTo>
                  <a:pt x="13697" y="15714"/>
                  <a:pt x="13403" y="15733"/>
                  <a:pt x="13135" y="15733"/>
                </a:cubicBezTo>
                <a:cubicBezTo>
                  <a:pt x="12431" y="15733"/>
                  <a:pt x="11910" y="15596"/>
                  <a:pt x="11381" y="15066"/>
                </a:cubicBezTo>
                <a:cubicBezTo>
                  <a:pt x="10649" y="14334"/>
                  <a:pt x="10665" y="13619"/>
                  <a:pt x="10759" y="12418"/>
                </a:cubicBezTo>
                <a:cubicBezTo>
                  <a:pt x="10852" y="11224"/>
                  <a:pt x="10967" y="9739"/>
                  <a:pt x="9634" y="8407"/>
                </a:cubicBezTo>
                <a:cubicBezTo>
                  <a:pt x="8658" y="7429"/>
                  <a:pt x="7601" y="7230"/>
                  <a:pt x="6635" y="7230"/>
                </a:cubicBezTo>
                <a:cubicBezTo>
                  <a:pt x="6283" y="7230"/>
                  <a:pt x="5942" y="7256"/>
                  <a:pt x="5623" y="7281"/>
                </a:cubicBezTo>
                <a:cubicBezTo>
                  <a:pt x="5292" y="7307"/>
                  <a:pt x="4997" y="7327"/>
                  <a:pt x="4730" y="7327"/>
                </a:cubicBezTo>
                <a:cubicBezTo>
                  <a:pt x="4026" y="7327"/>
                  <a:pt x="3505" y="7190"/>
                  <a:pt x="2976" y="6660"/>
                </a:cubicBezTo>
                <a:cubicBezTo>
                  <a:pt x="2243" y="5929"/>
                  <a:pt x="2261" y="5214"/>
                  <a:pt x="2354" y="4013"/>
                </a:cubicBezTo>
                <a:cubicBezTo>
                  <a:pt x="2445" y="2818"/>
                  <a:pt x="2561" y="1334"/>
                  <a:pt x="12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EAB9F-9310-903C-8915-A0AF7553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Representations</a:t>
            </a:r>
            <a:r>
              <a:rPr lang="fa-IR" dirty="0"/>
              <a:t> </a:t>
            </a:r>
            <a:r>
              <a:rPr lang="en-US" dirty="0"/>
              <a:t>(Linear Algebra)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2621-2124-3AC6-DA44-954CE4960B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7CA5A-AAF6-49E6-DE43-2FB778CE7614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C7781D-B196-2FFD-BB53-C881943DBBA3}"/>
                  </a:ext>
                </a:extLst>
              </p:cNvPr>
              <p:cNvSpPr txBox="1"/>
              <p:nvPr/>
            </p:nvSpPr>
            <p:spPr>
              <a:xfrm>
                <a:off x="6558369" y="1836616"/>
                <a:ext cx="1706880" cy="730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C7781D-B196-2FFD-BB53-C881943D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69" y="1836616"/>
                <a:ext cx="1706880" cy="730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5B132-8397-1914-07F0-3F4DB94423D3}"/>
              </a:ext>
            </a:extLst>
          </p:cNvPr>
          <p:cNvCxnSpPr>
            <a:cxnSpLocks/>
          </p:cNvCxnSpPr>
          <p:nvPr/>
        </p:nvCxnSpPr>
        <p:spPr>
          <a:xfrm flipV="1">
            <a:off x="7144138" y="1517116"/>
            <a:ext cx="256629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8721F6-BA27-5AAC-9916-A2D1F6C96E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8182" y="2895709"/>
            <a:ext cx="5409932" cy="188564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3DF29C-263D-8B87-9932-48062F4F203B}"/>
              </a:ext>
            </a:extLst>
          </p:cNvPr>
          <p:cNvSpPr txBox="1">
            <a:spLocks/>
          </p:cNvSpPr>
          <p:nvPr/>
        </p:nvSpPr>
        <p:spPr>
          <a:xfrm>
            <a:off x="751391" y="1025313"/>
            <a:ext cx="77040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/>
              <a:t>How can we represent data (images, text, user preferences, etc.) in a way that computers can understand?</a:t>
            </a:r>
          </a:p>
          <a:p>
            <a:r>
              <a:rPr lang="en-US" dirty="0"/>
              <a:t>Organize information into a vector!</a:t>
            </a:r>
          </a:p>
          <a:p>
            <a:pPr lvl="1"/>
            <a:r>
              <a:rPr lang="en-US" dirty="0"/>
              <a:t>A vector is a 1-dimensional array of numbers. </a:t>
            </a:r>
          </a:p>
          <a:p>
            <a:pPr lvl="1"/>
            <a:r>
              <a:rPr lang="en-US" dirty="0"/>
              <a:t>It has both a magnitude (length) and a direction</a:t>
            </a:r>
          </a:p>
          <a:p>
            <a:r>
              <a:rPr lang="en-US" dirty="0"/>
              <a:t>The totality of a vectors with n entries is an n-dimensional vector space.</a:t>
            </a:r>
          </a:p>
        </p:txBody>
      </p:sp>
    </p:spTree>
    <p:extLst>
      <p:ext uri="{BB962C8B-B14F-4D97-AF65-F5344CB8AC3E}">
        <p14:creationId xmlns:p14="http://schemas.microsoft.com/office/powerpoint/2010/main" val="118191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6CAB3-6BAF-F1DF-D987-98FD834E8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22C98"/>
                </a:solidFill>
              </a:rPr>
              <a:t>feature vector </a:t>
            </a:r>
            <a:r>
              <a:rPr lang="en-US" dirty="0"/>
              <a:t>is a vector whose entries represent the “features” of an object.</a:t>
            </a:r>
          </a:p>
          <a:p>
            <a:r>
              <a:rPr lang="en-US" dirty="0"/>
              <a:t>The vector space containing them is called </a:t>
            </a:r>
            <a:r>
              <a:rPr lang="en-US" b="1" dirty="0">
                <a:solidFill>
                  <a:srgbClr val="F22C98"/>
                </a:solidFill>
              </a:rPr>
              <a:t>feature space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98B2F-9854-DFAB-494A-53769E2B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Representations</a:t>
            </a:r>
            <a:r>
              <a:rPr lang="fa-IR" dirty="0"/>
              <a:t> </a:t>
            </a:r>
            <a:r>
              <a:rPr lang="en-US" dirty="0"/>
              <a:t>(Machine Learning)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D8C87-BD95-BD46-69BA-8523C3E6FC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6B52-3AFD-9AA1-0C5F-3F7535458F8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838554-D306-6806-D3E8-FBBB01249887}"/>
                  </a:ext>
                </a:extLst>
              </p:cNvPr>
              <p:cNvSpPr txBox="1"/>
              <p:nvPr/>
            </p:nvSpPr>
            <p:spPr>
              <a:xfrm>
                <a:off x="1535204" y="3063240"/>
                <a:ext cx="1566136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131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838554-D306-6806-D3E8-FBBB0124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204" y="3063240"/>
                <a:ext cx="1566136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794EB6D-0959-8368-0E24-018F5B85BCA2}"/>
              </a:ext>
            </a:extLst>
          </p:cNvPr>
          <p:cNvSpPr txBox="1"/>
          <p:nvPr/>
        </p:nvSpPr>
        <p:spPr>
          <a:xfrm>
            <a:off x="2925371" y="304622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6DDF2-993F-CE3F-DB9F-153673187A7E}"/>
              </a:ext>
            </a:extLst>
          </p:cNvPr>
          <p:cNvSpPr txBox="1"/>
          <p:nvPr/>
        </p:nvSpPr>
        <p:spPr>
          <a:xfrm>
            <a:off x="2918336" y="330622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34B69-9A44-6A21-F9D5-A46F9CC27807}"/>
              </a:ext>
            </a:extLst>
          </p:cNvPr>
          <p:cNvSpPr txBox="1"/>
          <p:nvPr/>
        </p:nvSpPr>
        <p:spPr>
          <a:xfrm>
            <a:off x="2918336" y="356625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618BE-6F40-2683-4C5F-1F58F838E7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5651" y="2010912"/>
            <a:ext cx="3524431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 idx="2"/>
          </p:nvPr>
        </p:nvSpPr>
        <p:spPr>
          <a:xfrm>
            <a:off x="720000" y="1797600"/>
            <a:ext cx="7912556" cy="2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Equation with Matrix and Vector Format</a:t>
            </a:r>
            <a:endParaRPr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720000" y="578050"/>
            <a:ext cx="1599900" cy="10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1"/>
          </p:nvPr>
        </p:nvSpPr>
        <p:spPr>
          <a:xfrm rot="237">
            <a:off x="720000" y="4107188"/>
            <a:ext cx="43602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Pricing Example</a:t>
            </a:r>
            <a:endParaRPr dirty="0"/>
          </a:p>
        </p:txBody>
      </p:sp>
      <p:sp>
        <p:nvSpPr>
          <p:cNvPr id="385" name="Google Shape;385;p40"/>
          <p:cNvSpPr/>
          <p:nvPr/>
        </p:nvSpPr>
        <p:spPr>
          <a:xfrm>
            <a:off x="7731347" y="4173443"/>
            <a:ext cx="780157" cy="780157"/>
          </a:xfrm>
          <a:custGeom>
            <a:avLst/>
            <a:gdLst/>
            <a:ahLst/>
            <a:cxnLst/>
            <a:rect l="l" t="t" r="r" b="b"/>
            <a:pathLst>
              <a:path w="26446" h="26446" extrusionOk="0">
                <a:moveTo>
                  <a:pt x="25218" y="0"/>
                </a:moveTo>
                <a:cubicBezTo>
                  <a:pt x="23883" y="1334"/>
                  <a:pt x="23998" y="2818"/>
                  <a:pt x="24092" y="4013"/>
                </a:cubicBezTo>
                <a:cubicBezTo>
                  <a:pt x="24186" y="5213"/>
                  <a:pt x="24202" y="5929"/>
                  <a:pt x="23471" y="6660"/>
                </a:cubicBezTo>
                <a:cubicBezTo>
                  <a:pt x="22942" y="7189"/>
                  <a:pt x="22420" y="7327"/>
                  <a:pt x="21717" y="7327"/>
                </a:cubicBezTo>
                <a:cubicBezTo>
                  <a:pt x="21449" y="7327"/>
                  <a:pt x="21154" y="7307"/>
                  <a:pt x="20823" y="7281"/>
                </a:cubicBezTo>
                <a:cubicBezTo>
                  <a:pt x="20504" y="7256"/>
                  <a:pt x="20165" y="7230"/>
                  <a:pt x="19814" y="7230"/>
                </a:cubicBezTo>
                <a:cubicBezTo>
                  <a:pt x="18848" y="7230"/>
                  <a:pt x="17789" y="7429"/>
                  <a:pt x="16812" y="8407"/>
                </a:cubicBezTo>
                <a:cubicBezTo>
                  <a:pt x="15477" y="9742"/>
                  <a:pt x="15595" y="11226"/>
                  <a:pt x="15686" y="12418"/>
                </a:cubicBezTo>
                <a:cubicBezTo>
                  <a:pt x="15780" y="13618"/>
                  <a:pt x="15797" y="14334"/>
                  <a:pt x="15065" y="15066"/>
                </a:cubicBezTo>
                <a:cubicBezTo>
                  <a:pt x="14535" y="15596"/>
                  <a:pt x="14014" y="15733"/>
                  <a:pt x="13311" y="15733"/>
                </a:cubicBezTo>
                <a:cubicBezTo>
                  <a:pt x="13043" y="15733"/>
                  <a:pt x="12749" y="15713"/>
                  <a:pt x="12418" y="15687"/>
                </a:cubicBezTo>
                <a:cubicBezTo>
                  <a:pt x="12099" y="15663"/>
                  <a:pt x="11760" y="15636"/>
                  <a:pt x="11408" y="15636"/>
                </a:cubicBezTo>
                <a:cubicBezTo>
                  <a:pt x="10442" y="15636"/>
                  <a:pt x="9383" y="15835"/>
                  <a:pt x="8407" y="16811"/>
                </a:cubicBezTo>
                <a:cubicBezTo>
                  <a:pt x="7072" y="18145"/>
                  <a:pt x="7187" y="19629"/>
                  <a:pt x="7281" y="20822"/>
                </a:cubicBezTo>
                <a:cubicBezTo>
                  <a:pt x="7375" y="22025"/>
                  <a:pt x="7391" y="22740"/>
                  <a:pt x="6660" y="23471"/>
                </a:cubicBezTo>
                <a:cubicBezTo>
                  <a:pt x="6130" y="24000"/>
                  <a:pt x="5609" y="24138"/>
                  <a:pt x="4905" y="24138"/>
                </a:cubicBezTo>
                <a:cubicBezTo>
                  <a:pt x="4637" y="24138"/>
                  <a:pt x="4343" y="24118"/>
                  <a:pt x="4011" y="24092"/>
                </a:cubicBezTo>
                <a:cubicBezTo>
                  <a:pt x="3693" y="24068"/>
                  <a:pt x="3354" y="24041"/>
                  <a:pt x="3003" y="24041"/>
                </a:cubicBezTo>
                <a:cubicBezTo>
                  <a:pt x="2037" y="24041"/>
                  <a:pt x="978" y="24240"/>
                  <a:pt x="0" y="25218"/>
                </a:cubicBezTo>
                <a:lnTo>
                  <a:pt x="1229" y="26446"/>
                </a:lnTo>
                <a:cubicBezTo>
                  <a:pt x="1757" y="25916"/>
                  <a:pt x="2277" y="25778"/>
                  <a:pt x="2978" y="25778"/>
                </a:cubicBezTo>
                <a:cubicBezTo>
                  <a:pt x="3247" y="25778"/>
                  <a:pt x="3543" y="25799"/>
                  <a:pt x="3877" y="25825"/>
                </a:cubicBezTo>
                <a:cubicBezTo>
                  <a:pt x="4194" y="25849"/>
                  <a:pt x="4532" y="25875"/>
                  <a:pt x="4882" y="25875"/>
                </a:cubicBezTo>
                <a:cubicBezTo>
                  <a:pt x="5848" y="25875"/>
                  <a:pt x="6908" y="25677"/>
                  <a:pt x="7888" y="24699"/>
                </a:cubicBezTo>
                <a:cubicBezTo>
                  <a:pt x="9223" y="23367"/>
                  <a:pt x="9108" y="21882"/>
                  <a:pt x="9014" y="20688"/>
                </a:cubicBezTo>
                <a:cubicBezTo>
                  <a:pt x="8920" y="19486"/>
                  <a:pt x="8902" y="18772"/>
                  <a:pt x="9635" y="18040"/>
                </a:cubicBezTo>
                <a:cubicBezTo>
                  <a:pt x="10164" y="17510"/>
                  <a:pt x="10686" y="17372"/>
                  <a:pt x="11389" y="17372"/>
                </a:cubicBezTo>
                <a:cubicBezTo>
                  <a:pt x="11657" y="17372"/>
                  <a:pt x="11951" y="17392"/>
                  <a:pt x="12282" y="17418"/>
                </a:cubicBezTo>
                <a:cubicBezTo>
                  <a:pt x="12600" y="17443"/>
                  <a:pt x="12940" y="17469"/>
                  <a:pt x="13291" y="17469"/>
                </a:cubicBezTo>
                <a:cubicBezTo>
                  <a:pt x="14257" y="17469"/>
                  <a:pt x="15316" y="17271"/>
                  <a:pt x="16293" y="16293"/>
                </a:cubicBezTo>
                <a:cubicBezTo>
                  <a:pt x="17627" y="14961"/>
                  <a:pt x="17511" y="13475"/>
                  <a:pt x="17418" y="12282"/>
                </a:cubicBezTo>
                <a:cubicBezTo>
                  <a:pt x="17325" y="11081"/>
                  <a:pt x="17309" y="10366"/>
                  <a:pt x="18040" y="9635"/>
                </a:cubicBezTo>
                <a:cubicBezTo>
                  <a:pt x="18569" y="9105"/>
                  <a:pt x="19089" y="8967"/>
                  <a:pt x="19792" y="8967"/>
                </a:cubicBezTo>
                <a:cubicBezTo>
                  <a:pt x="20060" y="8967"/>
                  <a:pt x="20356" y="8987"/>
                  <a:pt x="20688" y="9013"/>
                </a:cubicBezTo>
                <a:cubicBezTo>
                  <a:pt x="21006" y="9038"/>
                  <a:pt x="21344" y="9064"/>
                  <a:pt x="21695" y="9064"/>
                </a:cubicBezTo>
                <a:cubicBezTo>
                  <a:pt x="22661" y="9064"/>
                  <a:pt x="23721" y="8865"/>
                  <a:pt x="24699" y="7888"/>
                </a:cubicBezTo>
                <a:cubicBezTo>
                  <a:pt x="26031" y="6554"/>
                  <a:pt x="25916" y="5069"/>
                  <a:pt x="25825" y="3877"/>
                </a:cubicBezTo>
                <a:cubicBezTo>
                  <a:pt x="25731" y="2675"/>
                  <a:pt x="25713" y="1961"/>
                  <a:pt x="26446" y="1228"/>
                </a:cubicBezTo>
                <a:lnTo>
                  <a:pt x="25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5938821" y="-90169"/>
            <a:ext cx="780128" cy="780187"/>
          </a:xfrm>
          <a:custGeom>
            <a:avLst/>
            <a:gdLst/>
            <a:ahLst/>
            <a:cxnLst/>
            <a:rect l="l" t="t" r="r" b="b"/>
            <a:pathLst>
              <a:path w="26445" h="26447" extrusionOk="0">
                <a:moveTo>
                  <a:pt x="1229" y="1"/>
                </a:moveTo>
                <a:lnTo>
                  <a:pt x="1" y="1229"/>
                </a:lnTo>
                <a:cubicBezTo>
                  <a:pt x="733" y="1961"/>
                  <a:pt x="716" y="2677"/>
                  <a:pt x="622" y="3877"/>
                </a:cubicBezTo>
                <a:cubicBezTo>
                  <a:pt x="530" y="5071"/>
                  <a:pt x="414" y="6556"/>
                  <a:pt x="1748" y="7888"/>
                </a:cubicBezTo>
                <a:cubicBezTo>
                  <a:pt x="2723" y="8866"/>
                  <a:pt x="3781" y="9066"/>
                  <a:pt x="4746" y="9066"/>
                </a:cubicBezTo>
                <a:cubicBezTo>
                  <a:pt x="5099" y="9066"/>
                  <a:pt x="5439" y="9039"/>
                  <a:pt x="5759" y="9014"/>
                </a:cubicBezTo>
                <a:cubicBezTo>
                  <a:pt x="6090" y="8988"/>
                  <a:pt x="6384" y="8968"/>
                  <a:pt x="6652" y="8968"/>
                </a:cubicBezTo>
                <a:cubicBezTo>
                  <a:pt x="7355" y="8968"/>
                  <a:pt x="7876" y="9106"/>
                  <a:pt x="8406" y="9635"/>
                </a:cubicBezTo>
                <a:cubicBezTo>
                  <a:pt x="9138" y="10366"/>
                  <a:pt x="9121" y="11081"/>
                  <a:pt x="9027" y="12282"/>
                </a:cubicBezTo>
                <a:cubicBezTo>
                  <a:pt x="8936" y="13477"/>
                  <a:pt x="8820" y="14961"/>
                  <a:pt x="10152" y="16294"/>
                </a:cubicBezTo>
                <a:cubicBezTo>
                  <a:pt x="11130" y="17271"/>
                  <a:pt x="12188" y="17470"/>
                  <a:pt x="13154" y="17470"/>
                </a:cubicBezTo>
                <a:cubicBezTo>
                  <a:pt x="13506" y="17470"/>
                  <a:pt x="13845" y="17443"/>
                  <a:pt x="14163" y="17419"/>
                </a:cubicBezTo>
                <a:cubicBezTo>
                  <a:pt x="14495" y="17393"/>
                  <a:pt x="14789" y="17373"/>
                  <a:pt x="15057" y="17373"/>
                </a:cubicBezTo>
                <a:cubicBezTo>
                  <a:pt x="15761" y="17373"/>
                  <a:pt x="16282" y="17510"/>
                  <a:pt x="16812" y="18040"/>
                </a:cubicBezTo>
                <a:cubicBezTo>
                  <a:pt x="17543" y="18772"/>
                  <a:pt x="17527" y="19488"/>
                  <a:pt x="17433" y="20688"/>
                </a:cubicBezTo>
                <a:cubicBezTo>
                  <a:pt x="17341" y="21882"/>
                  <a:pt x="17225" y="23367"/>
                  <a:pt x="18559" y="24699"/>
                </a:cubicBezTo>
                <a:cubicBezTo>
                  <a:pt x="19536" y="25677"/>
                  <a:pt x="20596" y="25875"/>
                  <a:pt x="21562" y="25875"/>
                </a:cubicBezTo>
                <a:cubicBezTo>
                  <a:pt x="21913" y="25875"/>
                  <a:pt x="22252" y="25849"/>
                  <a:pt x="22570" y="25825"/>
                </a:cubicBezTo>
                <a:cubicBezTo>
                  <a:pt x="22901" y="25799"/>
                  <a:pt x="23195" y="25779"/>
                  <a:pt x="23463" y="25779"/>
                </a:cubicBezTo>
                <a:cubicBezTo>
                  <a:pt x="24166" y="25779"/>
                  <a:pt x="24687" y="25917"/>
                  <a:pt x="25217" y="26446"/>
                </a:cubicBezTo>
                <a:lnTo>
                  <a:pt x="26445" y="25218"/>
                </a:lnTo>
                <a:cubicBezTo>
                  <a:pt x="25469" y="24240"/>
                  <a:pt x="24412" y="24041"/>
                  <a:pt x="23447" y="24041"/>
                </a:cubicBezTo>
                <a:cubicBezTo>
                  <a:pt x="23094" y="24041"/>
                  <a:pt x="22753" y="24067"/>
                  <a:pt x="22434" y="24092"/>
                </a:cubicBezTo>
                <a:cubicBezTo>
                  <a:pt x="22103" y="24118"/>
                  <a:pt x="21809" y="24138"/>
                  <a:pt x="21541" y="24138"/>
                </a:cubicBezTo>
                <a:cubicBezTo>
                  <a:pt x="20837" y="24138"/>
                  <a:pt x="20316" y="24001"/>
                  <a:pt x="19787" y="23471"/>
                </a:cubicBezTo>
                <a:cubicBezTo>
                  <a:pt x="19054" y="22740"/>
                  <a:pt x="19070" y="22025"/>
                  <a:pt x="19166" y="20824"/>
                </a:cubicBezTo>
                <a:cubicBezTo>
                  <a:pt x="19257" y="19629"/>
                  <a:pt x="19372" y="18145"/>
                  <a:pt x="18040" y="16812"/>
                </a:cubicBezTo>
                <a:cubicBezTo>
                  <a:pt x="17062" y="15835"/>
                  <a:pt x="16004" y="15636"/>
                  <a:pt x="15040" y="15636"/>
                </a:cubicBezTo>
                <a:cubicBezTo>
                  <a:pt x="14688" y="15636"/>
                  <a:pt x="14348" y="15663"/>
                  <a:pt x="14029" y="15688"/>
                </a:cubicBezTo>
                <a:cubicBezTo>
                  <a:pt x="13697" y="15714"/>
                  <a:pt x="13403" y="15733"/>
                  <a:pt x="13135" y="15733"/>
                </a:cubicBezTo>
                <a:cubicBezTo>
                  <a:pt x="12431" y="15733"/>
                  <a:pt x="11910" y="15596"/>
                  <a:pt x="11381" y="15066"/>
                </a:cubicBezTo>
                <a:cubicBezTo>
                  <a:pt x="10649" y="14334"/>
                  <a:pt x="10665" y="13619"/>
                  <a:pt x="10759" y="12418"/>
                </a:cubicBezTo>
                <a:cubicBezTo>
                  <a:pt x="10852" y="11224"/>
                  <a:pt x="10967" y="9739"/>
                  <a:pt x="9634" y="8407"/>
                </a:cubicBezTo>
                <a:cubicBezTo>
                  <a:pt x="8658" y="7429"/>
                  <a:pt x="7601" y="7230"/>
                  <a:pt x="6635" y="7230"/>
                </a:cubicBezTo>
                <a:cubicBezTo>
                  <a:pt x="6283" y="7230"/>
                  <a:pt x="5942" y="7256"/>
                  <a:pt x="5623" y="7281"/>
                </a:cubicBezTo>
                <a:cubicBezTo>
                  <a:pt x="5292" y="7307"/>
                  <a:pt x="4997" y="7327"/>
                  <a:pt x="4730" y="7327"/>
                </a:cubicBezTo>
                <a:cubicBezTo>
                  <a:pt x="4026" y="7327"/>
                  <a:pt x="3505" y="7190"/>
                  <a:pt x="2976" y="6660"/>
                </a:cubicBezTo>
                <a:cubicBezTo>
                  <a:pt x="2243" y="5929"/>
                  <a:pt x="2261" y="5214"/>
                  <a:pt x="2354" y="4013"/>
                </a:cubicBezTo>
                <a:cubicBezTo>
                  <a:pt x="2445" y="2818"/>
                  <a:pt x="2561" y="1334"/>
                  <a:pt x="12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105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Problem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EF388-CA32-C008-7BFB-E9F8D34680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D5CBD-B58F-570E-489A-98B2987BCBC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6DBD4-FB4D-1EFD-B96F-49BE1D1489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1382942"/>
            <a:ext cx="8047855" cy="29183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Problem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EF388-CA32-C008-7BFB-E9F8D34680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D5CBD-B58F-570E-489A-98B2987BCBC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3E5D4-EC9A-0A8E-90F7-48037D21E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402" y="1098300"/>
            <a:ext cx="7374598" cy="369531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CCB77C-B021-633A-CDA5-22995DFDC664}"/>
              </a:ext>
            </a:extLst>
          </p:cNvPr>
          <p:cNvCxnSpPr>
            <a:cxnSpLocks/>
          </p:cNvCxnSpPr>
          <p:nvPr/>
        </p:nvCxnSpPr>
        <p:spPr>
          <a:xfrm flipH="1">
            <a:off x="1461715" y="1474673"/>
            <a:ext cx="6670363" cy="24930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93;p41">
            <a:extLst>
              <a:ext uri="{FF2B5EF4-FFF2-40B4-BE49-F238E27FC236}">
                <a16:creationId xmlns:a16="http://schemas.microsoft.com/office/drawing/2014/main" id="{752BD1C1-C617-8C50-3BDF-9DB2A000785C}"/>
              </a:ext>
            </a:extLst>
          </p:cNvPr>
          <p:cNvSpPr txBox="1">
            <a:spLocks/>
          </p:cNvSpPr>
          <p:nvPr/>
        </p:nvSpPr>
        <p:spPr>
          <a:xfrm>
            <a:off x="4569927" y="2945957"/>
            <a:ext cx="3524671" cy="120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priola"/>
              <a:buNone/>
              <a:defRPr sz="3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Linear Equation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Equation without offset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EF388-CA32-C008-7BFB-E9F8D34680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D5CBD-B58F-570E-489A-98B2987BCBC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30A7B69-11C0-765C-9AF7-F776B2A95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820958"/>
              </p:ext>
            </p:extLst>
          </p:nvPr>
        </p:nvGraphicFramePr>
        <p:xfrm>
          <a:off x="386964" y="1288111"/>
          <a:ext cx="4789336" cy="330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51188-29B5-D7F5-6654-48CD783AC46E}"/>
                  </a:ext>
                </a:extLst>
              </p:cNvPr>
              <p:cNvSpPr txBox="1"/>
              <p:nvPr/>
            </p:nvSpPr>
            <p:spPr>
              <a:xfrm>
                <a:off x="818985" y="3198087"/>
                <a:ext cx="453224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51188-29B5-D7F5-6654-48CD783AC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85" y="3198087"/>
                <a:ext cx="453224" cy="348813"/>
              </a:xfrm>
              <a:prstGeom prst="rect">
                <a:avLst/>
              </a:prstGeom>
              <a:blipFill>
                <a:blip r:embed="rId4"/>
                <a:stretch>
                  <a:fillRect r="-142667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22E5D3F-D3E1-0036-05B9-B23286FE8367}"/>
              </a:ext>
            </a:extLst>
          </p:cNvPr>
          <p:cNvSpPr txBox="1"/>
          <p:nvPr/>
        </p:nvSpPr>
        <p:spPr>
          <a:xfrm>
            <a:off x="2392017" y="4364965"/>
            <a:ext cx="113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apriola"/>
              </a:rPr>
              <a:t>Size: 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DB045-D0F7-2ABF-4D1F-AE8E9F312F57}"/>
              </a:ext>
            </a:extLst>
          </p:cNvPr>
          <p:cNvSpPr txBox="1"/>
          <p:nvPr/>
        </p:nvSpPr>
        <p:spPr>
          <a:xfrm rot="16200000">
            <a:off x="-337686" y="2549500"/>
            <a:ext cx="113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Quicksand"/>
              </a:rPr>
              <a:t>Price: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33594B-20DB-116A-21C2-3F1AC59A7B3B}"/>
                  </a:ext>
                </a:extLst>
              </p:cNvPr>
              <p:cNvSpPr txBox="1"/>
              <p:nvPr/>
            </p:nvSpPr>
            <p:spPr>
              <a:xfrm>
                <a:off x="5856136" y="1288111"/>
                <a:ext cx="1562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33594B-20DB-116A-21C2-3F1AC59A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36" y="1288111"/>
                <a:ext cx="15624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26DFEBC-E00E-9E52-7975-1FB4E93E1FF1}"/>
              </a:ext>
            </a:extLst>
          </p:cNvPr>
          <p:cNvSpPr txBox="1"/>
          <p:nvPr/>
        </p:nvSpPr>
        <p:spPr>
          <a:xfrm>
            <a:off x="5176300" y="1941721"/>
            <a:ext cx="4953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Quicksand"/>
              </a:rPr>
              <a:t>How to convert it to matrix-vector multiplication?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5F07D8-0790-D769-5FAC-CAAD040809BC}"/>
                  </a:ext>
                </a:extLst>
              </p:cNvPr>
              <p:cNvSpPr txBox="1"/>
              <p:nvPr/>
            </p:nvSpPr>
            <p:spPr>
              <a:xfrm>
                <a:off x="5856136" y="2868300"/>
                <a:ext cx="1562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a-IR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5F07D8-0790-D769-5FAC-CAAD0408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36" y="2868300"/>
                <a:ext cx="15624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68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Equation with offset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EF388-CA32-C008-7BFB-E9F8D34680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D5CBD-B58F-570E-489A-98B2987BCBC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30A7B69-11C0-765C-9AF7-F776B2A95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218674"/>
              </p:ext>
            </p:extLst>
          </p:nvPr>
        </p:nvGraphicFramePr>
        <p:xfrm>
          <a:off x="386964" y="1288111"/>
          <a:ext cx="4789336" cy="330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51188-29B5-D7F5-6654-48CD783AC46E}"/>
                  </a:ext>
                </a:extLst>
              </p:cNvPr>
              <p:cNvSpPr txBox="1"/>
              <p:nvPr/>
            </p:nvSpPr>
            <p:spPr>
              <a:xfrm>
                <a:off x="1588936" y="2431519"/>
                <a:ext cx="453224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51188-29B5-D7F5-6654-48CD783AC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36" y="2431519"/>
                <a:ext cx="453224" cy="348813"/>
              </a:xfrm>
              <a:prstGeom prst="rect">
                <a:avLst/>
              </a:prstGeom>
              <a:blipFill>
                <a:blip r:embed="rId4"/>
                <a:stretch>
                  <a:fillRect l="-1351" r="-144595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22E5D3F-D3E1-0036-05B9-B23286FE8367}"/>
              </a:ext>
            </a:extLst>
          </p:cNvPr>
          <p:cNvSpPr txBox="1"/>
          <p:nvPr/>
        </p:nvSpPr>
        <p:spPr>
          <a:xfrm>
            <a:off x="2392017" y="4364965"/>
            <a:ext cx="113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apriola"/>
              </a:rPr>
              <a:t>Size: 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DB045-D0F7-2ABF-4D1F-AE8E9F312F57}"/>
              </a:ext>
            </a:extLst>
          </p:cNvPr>
          <p:cNvSpPr txBox="1"/>
          <p:nvPr/>
        </p:nvSpPr>
        <p:spPr>
          <a:xfrm rot="16200000">
            <a:off x="-337686" y="2549500"/>
            <a:ext cx="113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Quicksand"/>
              </a:rPr>
              <a:t>Price: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33594B-20DB-116A-21C2-3F1AC59A7B3B}"/>
                  </a:ext>
                </a:extLst>
              </p:cNvPr>
              <p:cNvSpPr txBox="1"/>
              <p:nvPr/>
            </p:nvSpPr>
            <p:spPr>
              <a:xfrm>
                <a:off x="5856136" y="1288111"/>
                <a:ext cx="24543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33594B-20DB-116A-21C2-3F1AC59A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36" y="1288111"/>
                <a:ext cx="245430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26DFEBC-E00E-9E52-7975-1FB4E93E1FF1}"/>
              </a:ext>
            </a:extLst>
          </p:cNvPr>
          <p:cNvSpPr txBox="1"/>
          <p:nvPr/>
        </p:nvSpPr>
        <p:spPr>
          <a:xfrm>
            <a:off x="5176300" y="1941721"/>
            <a:ext cx="4953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Quicksand"/>
              </a:rPr>
              <a:t>How to convert it to matrix-vector multiplication?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5F07D8-0790-D769-5FAC-CAAD040809BC}"/>
                  </a:ext>
                </a:extLst>
              </p:cNvPr>
              <p:cNvSpPr txBox="1"/>
              <p:nvPr/>
            </p:nvSpPr>
            <p:spPr>
              <a:xfrm>
                <a:off x="5856136" y="2868300"/>
                <a:ext cx="15624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5F07D8-0790-D769-5FAC-CAAD0408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36" y="2868300"/>
                <a:ext cx="15624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17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 idx="21"/>
          </p:nvPr>
        </p:nvSpPr>
        <p:spPr>
          <a:xfrm>
            <a:off x="720000" y="4638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Mathematics</a:t>
            </a:r>
            <a:br>
              <a:rPr lang="en-US" dirty="0"/>
            </a:b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3B418-A2CD-4765-8EDA-149D072849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2153E-DAAB-2E0B-ABE2-2A2210FF87AC}"/>
              </a:ext>
            </a:extLst>
          </p:cNvPr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FD39EA-9036-2802-B827-230F37771E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30" y="1252084"/>
            <a:ext cx="2161013" cy="17892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12B16A-FFB7-CE17-6DA2-37BB1C1EE0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9814" y="2662258"/>
            <a:ext cx="1990363" cy="13785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7D8528C-22C1-5163-7F1D-9F0C0FFC9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459" y="1077849"/>
            <a:ext cx="2078824" cy="13195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1F30E2-DCA2-C024-A6A3-3EAEA900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955" y="1619605"/>
            <a:ext cx="2791504" cy="15632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76C7E28-7915-7A9A-6E11-7851ADD28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88" y="3333665"/>
            <a:ext cx="1729896" cy="9730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701F9C-0D04-9934-CF75-64626338D7E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9285" y="3420629"/>
            <a:ext cx="2594844" cy="10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8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07FCCA-CE05-91AC-5BB4-776D82CD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E55E27-85C9-C06D-8662-CAE8B531E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562" y="959815"/>
            <a:ext cx="7704000" cy="3505200"/>
          </a:xfrm>
        </p:spPr>
        <p:txBody>
          <a:bodyPr/>
          <a:lstStyle/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#Room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Size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#Bedroom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Age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Address features: Street, Alley, …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Size of part1, part2, part3, part4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Floors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#Bathrooms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…</a:t>
            </a: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E4E6A-9A09-8BFB-96E0-BA4FD9CFBB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D075-EA8D-2BC3-A672-27DF45260AAE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837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6" name="Google Shape;666;p48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99" y="1154900"/>
                <a:ext cx="7016519" cy="2274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dirty="0"/>
                  <a:t>number of training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" dirty="0"/>
                  <a:t> featues:</a:t>
                </a:r>
              </a:p>
              <a:p>
                <a:pPr marL="0" lv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" dirty="0"/>
              </a:p>
            </p:txBody>
          </p:sp>
        </mc:Choice>
        <mc:Fallback xmlns="">
          <p:sp>
            <p:nvSpPr>
              <p:cNvPr id="666" name="Google Shape;6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99" y="1154900"/>
                <a:ext cx="7016519" cy="2274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 rot="-1071">
            <a:off x="720000" y="3505899"/>
            <a:ext cx="38520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Equation</a:t>
            </a:r>
            <a:endParaRPr dirty="0"/>
          </a:p>
        </p:txBody>
      </p:sp>
      <p:sp>
        <p:nvSpPr>
          <p:cNvPr id="668" name="Google Shape;668;p48"/>
          <p:cNvSpPr/>
          <p:nvPr/>
        </p:nvSpPr>
        <p:spPr>
          <a:xfrm>
            <a:off x="8234772" y="3605534"/>
            <a:ext cx="442471" cy="442382"/>
          </a:xfrm>
          <a:custGeom>
            <a:avLst/>
            <a:gdLst/>
            <a:ahLst/>
            <a:cxnLst/>
            <a:rect l="l" t="t" r="r" b="b"/>
            <a:pathLst>
              <a:path w="14999" h="14996" extrusionOk="0">
                <a:moveTo>
                  <a:pt x="7504" y="1734"/>
                </a:moveTo>
                <a:cubicBezTo>
                  <a:pt x="7508" y="1734"/>
                  <a:pt x="7512" y="1734"/>
                  <a:pt x="7515" y="1734"/>
                </a:cubicBezTo>
                <a:cubicBezTo>
                  <a:pt x="9054" y="1740"/>
                  <a:pt x="10499" y="2343"/>
                  <a:pt x="11584" y="3435"/>
                </a:cubicBezTo>
                <a:cubicBezTo>
                  <a:pt x="12665" y="4520"/>
                  <a:pt x="13260" y="5963"/>
                  <a:pt x="13260" y="7496"/>
                </a:cubicBezTo>
                <a:cubicBezTo>
                  <a:pt x="13260" y="9042"/>
                  <a:pt x="12658" y="10493"/>
                  <a:pt x="11561" y="11581"/>
                </a:cubicBezTo>
                <a:cubicBezTo>
                  <a:pt x="10471" y="12664"/>
                  <a:pt x="9030" y="13257"/>
                  <a:pt x="7497" y="13257"/>
                </a:cubicBezTo>
                <a:cubicBezTo>
                  <a:pt x="7492" y="13257"/>
                  <a:pt x="7486" y="13257"/>
                  <a:pt x="7481" y="13257"/>
                </a:cubicBezTo>
                <a:cubicBezTo>
                  <a:pt x="5942" y="13253"/>
                  <a:pt x="4497" y="12649"/>
                  <a:pt x="3412" y="11558"/>
                </a:cubicBezTo>
                <a:cubicBezTo>
                  <a:pt x="2331" y="10473"/>
                  <a:pt x="1736" y="9029"/>
                  <a:pt x="1736" y="7496"/>
                </a:cubicBezTo>
                <a:cubicBezTo>
                  <a:pt x="1736" y="5952"/>
                  <a:pt x="2338" y="4500"/>
                  <a:pt x="3435" y="3410"/>
                </a:cubicBezTo>
                <a:cubicBezTo>
                  <a:pt x="4525" y="2328"/>
                  <a:pt x="5970" y="1734"/>
                  <a:pt x="7504" y="1734"/>
                </a:cubicBezTo>
                <a:close/>
                <a:moveTo>
                  <a:pt x="7498" y="1"/>
                </a:moveTo>
                <a:cubicBezTo>
                  <a:pt x="5585" y="1"/>
                  <a:pt x="3671" y="727"/>
                  <a:pt x="2211" y="2179"/>
                </a:cubicBezTo>
                <a:cubicBezTo>
                  <a:pt x="785" y="3597"/>
                  <a:pt x="1" y="5485"/>
                  <a:pt x="1" y="7496"/>
                </a:cubicBezTo>
                <a:cubicBezTo>
                  <a:pt x="1" y="9492"/>
                  <a:pt x="775" y="11370"/>
                  <a:pt x="2180" y="12785"/>
                </a:cubicBezTo>
                <a:cubicBezTo>
                  <a:pt x="3593" y="14203"/>
                  <a:pt x="5474" y="14990"/>
                  <a:pt x="7478" y="14995"/>
                </a:cubicBezTo>
                <a:cubicBezTo>
                  <a:pt x="7485" y="14995"/>
                  <a:pt x="7493" y="14995"/>
                  <a:pt x="7500" y="14995"/>
                </a:cubicBezTo>
                <a:cubicBezTo>
                  <a:pt x="9494" y="14995"/>
                  <a:pt x="11371" y="14220"/>
                  <a:pt x="12785" y="12814"/>
                </a:cubicBezTo>
                <a:cubicBezTo>
                  <a:pt x="14212" y="11396"/>
                  <a:pt x="14998" y="9506"/>
                  <a:pt x="14998" y="7496"/>
                </a:cubicBezTo>
                <a:cubicBezTo>
                  <a:pt x="14998" y="5501"/>
                  <a:pt x="14223" y="3623"/>
                  <a:pt x="12817" y="2208"/>
                </a:cubicBezTo>
                <a:cubicBezTo>
                  <a:pt x="11353" y="737"/>
                  <a:pt x="9426" y="1"/>
                  <a:pt x="74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7534682" y="2473298"/>
            <a:ext cx="700094" cy="686613"/>
          </a:xfrm>
          <a:custGeom>
            <a:avLst/>
            <a:gdLst/>
            <a:ahLst/>
            <a:cxnLst/>
            <a:rect l="l" t="t" r="r" b="b"/>
            <a:pathLst>
              <a:path w="23732" h="23275" extrusionOk="0">
                <a:moveTo>
                  <a:pt x="1" y="0"/>
                </a:moveTo>
                <a:lnTo>
                  <a:pt x="459" y="23274"/>
                </a:lnTo>
                <a:lnTo>
                  <a:pt x="23731" y="2281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7452844" y="4147316"/>
            <a:ext cx="566784" cy="571533"/>
          </a:xfrm>
          <a:custGeom>
            <a:avLst/>
            <a:gdLst/>
            <a:ahLst/>
            <a:cxnLst/>
            <a:rect l="l" t="t" r="r" b="b"/>
            <a:pathLst>
              <a:path w="19213" h="19374" extrusionOk="0">
                <a:moveTo>
                  <a:pt x="3653" y="0"/>
                </a:moveTo>
                <a:cubicBezTo>
                  <a:pt x="2801" y="0"/>
                  <a:pt x="1948" y="325"/>
                  <a:pt x="1299" y="974"/>
                </a:cubicBezTo>
                <a:cubicBezTo>
                  <a:pt x="0" y="2273"/>
                  <a:pt x="0" y="4386"/>
                  <a:pt x="1299" y="5685"/>
                </a:cubicBezTo>
                <a:lnTo>
                  <a:pt x="14166" y="18556"/>
                </a:lnTo>
                <a:cubicBezTo>
                  <a:pt x="14711" y="19101"/>
                  <a:pt x="15427" y="19374"/>
                  <a:pt x="16144" y="19374"/>
                </a:cubicBezTo>
                <a:cubicBezTo>
                  <a:pt x="16860" y="19374"/>
                  <a:pt x="17576" y="19101"/>
                  <a:pt x="18122" y="18556"/>
                </a:cubicBezTo>
                <a:cubicBezTo>
                  <a:pt x="19213" y="17465"/>
                  <a:pt x="19213" y="15689"/>
                  <a:pt x="18122" y="14598"/>
                </a:cubicBezTo>
                <a:lnTo>
                  <a:pt x="9192" y="5669"/>
                </a:lnTo>
                <a:cubicBezTo>
                  <a:pt x="8757" y="5233"/>
                  <a:pt x="8186" y="5015"/>
                  <a:pt x="7615" y="5015"/>
                </a:cubicBezTo>
                <a:cubicBezTo>
                  <a:pt x="7044" y="5015"/>
                  <a:pt x="6473" y="5233"/>
                  <a:pt x="6038" y="5669"/>
                </a:cubicBezTo>
                <a:cubicBezTo>
                  <a:pt x="5167" y="6539"/>
                  <a:pt x="5167" y="7953"/>
                  <a:pt x="6038" y="8824"/>
                </a:cubicBezTo>
                <a:lnTo>
                  <a:pt x="11097" y="13883"/>
                </a:lnTo>
                <a:cubicBezTo>
                  <a:pt x="11186" y="13973"/>
                  <a:pt x="11303" y="14017"/>
                  <a:pt x="11420" y="14017"/>
                </a:cubicBezTo>
                <a:cubicBezTo>
                  <a:pt x="11537" y="14017"/>
                  <a:pt x="11654" y="13973"/>
                  <a:pt x="11743" y="13883"/>
                </a:cubicBezTo>
                <a:cubicBezTo>
                  <a:pt x="11922" y="13704"/>
                  <a:pt x="11922" y="13415"/>
                  <a:pt x="11743" y="13236"/>
                </a:cubicBezTo>
                <a:lnTo>
                  <a:pt x="6684" y="8177"/>
                </a:lnTo>
                <a:cubicBezTo>
                  <a:pt x="6170" y="7663"/>
                  <a:pt x="6170" y="6828"/>
                  <a:pt x="6684" y="6313"/>
                </a:cubicBezTo>
                <a:cubicBezTo>
                  <a:pt x="6941" y="6057"/>
                  <a:pt x="7279" y="5929"/>
                  <a:pt x="7616" y="5929"/>
                </a:cubicBezTo>
                <a:cubicBezTo>
                  <a:pt x="7954" y="5929"/>
                  <a:pt x="8291" y="6057"/>
                  <a:pt x="8548" y="6313"/>
                </a:cubicBezTo>
                <a:lnTo>
                  <a:pt x="17477" y="15243"/>
                </a:lnTo>
                <a:cubicBezTo>
                  <a:pt x="18213" y="15978"/>
                  <a:pt x="18213" y="17173"/>
                  <a:pt x="17477" y="17908"/>
                </a:cubicBezTo>
                <a:cubicBezTo>
                  <a:pt x="17109" y="18276"/>
                  <a:pt x="16627" y="18460"/>
                  <a:pt x="16144" y="18460"/>
                </a:cubicBezTo>
                <a:cubicBezTo>
                  <a:pt x="15662" y="18460"/>
                  <a:pt x="15179" y="18276"/>
                  <a:pt x="14811" y="17908"/>
                </a:cubicBezTo>
                <a:lnTo>
                  <a:pt x="1943" y="5040"/>
                </a:lnTo>
                <a:cubicBezTo>
                  <a:pt x="1000" y="4097"/>
                  <a:pt x="1000" y="2564"/>
                  <a:pt x="1943" y="1622"/>
                </a:cubicBezTo>
                <a:cubicBezTo>
                  <a:pt x="2414" y="1150"/>
                  <a:pt x="3033" y="914"/>
                  <a:pt x="3652" y="914"/>
                </a:cubicBezTo>
                <a:cubicBezTo>
                  <a:pt x="4271" y="914"/>
                  <a:pt x="4890" y="1150"/>
                  <a:pt x="5362" y="1622"/>
                </a:cubicBezTo>
                <a:lnTo>
                  <a:pt x="14147" y="10407"/>
                </a:lnTo>
                <a:cubicBezTo>
                  <a:pt x="14236" y="10495"/>
                  <a:pt x="14353" y="10540"/>
                  <a:pt x="14470" y="10540"/>
                </a:cubicBezTo>
                <a:cubicBezTo>
                  <a:pt x="14587" y="10540"/>
                  <a:pt x="14704" y="10495"/>
                  <a:pt x="14793" y="10407"/>
                </a:cubicBezTo>
                <a:cubicBezTo>
                  <a:pt x="14972" y="10227"/>
                  <a:pt x="14972" y="9938"/>
                  <a:pt x="14793" y="9759"/>
                </a:cubicBezTo>
                <a:lnTo>
                  <a:pt x="6008" y="974"/>
                </a:lnTo>
                <a:cubicBezTo>
                  <a:pt x="5359" y="325"/>
                  <a:pt x="4506" y="0"/>
                  <a:pt x="36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48"/>
          <p:cNvGrpSpPr/>
          <p:nvPr/>
        </p:nvGrpSpPr>
        <p:grpSpPr>
          <a:xfrm>
            <a:off x="7909237" y="9"/>
            <a:ext cx="242284" cy="1320310"/>
            <a:chOff x="5998712" y="1365209"/>
            <a:chExt cx="242283" cy="1320310"/>
          </a:xfrm>
        </p:grpSpPr>
        <p:sp>
          <p:nvSpPr>
            <p:cNvPr id="672" name="Google Shape;672;p48"/>
            <p:cNvSpPr/>
            <p:nvPr/>
          </p:nvSpPr>
          <p:spPr>
            <a:xfrm>
              <a:off x="5998712" y="1365209"/>
              <a:ext cx="242283" cy="1320272"/>
            </a:xfrm>
            <a:custGeom>
              <a:avLst/>
              <a:gdLst/>
              <a:ahLst/>
              <a:cxnLst/>
              <a:rect l="l" t="t" r="r" b="b"/>
              <a:pathLst>
                <a:path w="8213" h="44755" extrusionOk="0">
                  <a:moveTo>
                    <a:pt x="1" y="1"/>
                  </a:moveTo>
                  <a:lnTo>
                    <a:pt x="1" y="35516"/>
                  </a:lnTo>
                  <a:lnTo>
                    <a:pt x="4107" y="44754"/>
                  </a:lnTo>
                  <a:lnTo>
                    <a:pt x="8212" y="35516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6059307" y="2549199"/>
              <a:ext cx="121097" cy="136319"/>
            </a:xfrm>
            <a:custGeom>
              <a:avLst/>
              <a:gdLst/>
              <a:ahLst/>
              <a:cxnLst/>
              <a:rect l="l" t="t" r="r" b="b"/>
              <a:pathLst>
                <a:path w="4105" h="4621" extrusionOk="0">
                  <a:moveTo>
                    <a:pt x="0" y="1"/>
                  </a:moveTo>
                  <a:lnTo>
                    <a:pt x="2053" y="4620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6059307" y="2549199"/>
              <a:ext cx="121097" cy="136319"/>
            </a:xfrm>
            <a:custGeom>
              <a:avLst/>
              <a:gdLst/>
              <a:ahLst/>
              <a:cxnLst/>
              <a:rect l="l" t="t" r="r" b="b"/>
              <a:pathLst>
                <a:path w="4105" h="4621" extrusionOk="0">
                  <a:moveTo>
                    <a:pt x="3539" y="369"/>
                  </a:moveTo>
                  <a:lnTo>
                    <a:pt x="2052" y="3713"/>
                  </a:lnTo>
                  <a:lnTo>
                    <a:pt x="565" y="369"/>
                  </a:lnTo>
                  <a:close/>
                  <a:moveTo>
                    <a:pt x="0" y="1"/>
                  </a:moveTo>
                  <a:lnTo>
                    <a:pt x="2053" y="4620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B31F5-DE4B-B347-168A-D604E7089CB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BCC26-787D-24E4-05B6-FB9D0A68711A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6DA62F-3A70-4FEA-6C4F-85729A84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Error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8D6F-930A-04F4-C41C-1FC71FF3AB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B16A-E2E4-ED3E-3539-9AE0793BFFF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4D4A5-C9E9-3AD8-57F1-55F9715D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873" y="1053064"/>
            <a:ext cx="7390169" cy="36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27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6DA62F-3A70-4FEA-6C4F-85729A84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Error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8D6F-930A-04F4-C41C-1FC71FF3AB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B16A-E2E4-ED3E-3539-9AE0793BFFF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B37FE-A676-746C-B578-0D3FE431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283" y="1023184"/>
            <a:ext cx="3483153" cy="1287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BD589-8C2F-DD32-F6CB-512355511C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7724" y="789713"/>
            <a:ext cx="3624277" cy="1330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82D89-2F67-BE9D-CCB0-F0806992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282" y="2310298"/>
            <a:ext cx="3483153" cy="1546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593749-EA33-6356-08E5-8D46C475F3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619" y="2241284"/>
            <a:ext cx="3531597" cy="1455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DDD19F-DE70-55CE-554E-E6266AD37D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9466" y="3939355"/>
            <a:ext cx="519456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6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18671E-2891-9C77-F1E4-6DFDE8AC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6" y="1456330"/>
            <a:ext cx="3765744" cy="2952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92F825-D50C-09CD-757E-EC8B03558469}"/>
              </a:ext>
            </a:extLst>
          </p:cNvPr>
          <p:cNvSpPr txBox="1"/>
          <p:nvPr/>
        </p:nvSpPr>
        <p:spPr>
          <a:xfrm>
            <a:off x="492981" y="1940118"/>
            <a:ext cx="42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DADCB-9368-9BFD-D043-250A82064303}"/>
              </a:ext>
            </a:extLst>
          </p:cNvPr>
          <p:cNvSpPr txBox="1"/>
          <p:nvPr/>
        </p:nvSpPr>
        <p:spPr>
          <a:xfrm>
            <a:off x="3560597" y="3734535"/>
            <a:ext cx="42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751B69-D117-5EE1-3706-3935278A64AC}"/>
                  </a:ext>
                </a:extLst>
              </p:cNvPr>
              <p:cNvSpPr txBox="1"/>
              <p:nvPr/>
            </p:nvSpPr>
            <p:spPr>
              <a:xfrm>
                <a:off x="2321780" y="3252515"/>
                <a:ext cx="8956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751B69-D117-5EE1-3706-3935278A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780" y="3252515"/>
                <a:ext cx="895694" cy="215444"/>
              </a:xfrm>
              <a:prstGeom prst="rect">
                <a:avLst/>
              </a:prstGeom>
              <a:blipFill>
                <a:blip r:embed="rId4"/>
                <a:stretch>
                  <a:fillRect l="-4082" r="-68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4A3C8618-B14F-F0C4-5904-5C1650706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1790" y="1197873"/>
                <a:ext cx="6309691" cy="26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82600" marR="0" lvl="0" indent="-3429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Wingdings" panose="05000000000000000000" pitchFamily="2" charset="2"/>
                  <a:buChar char="q"/>
                  <a:defRPr sz="2100" b="0" i="0" u="none" strike="noStrike" cap="none">
                    <a:solidFill>
                      <a:schemeClr val="dk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urier New" panose="02070309020205020404" pitchFamily="49" charset="0"/>
                  <a:buChar char="o"/>
                  <a:defRPr sz="1800" b="0" i="0" u="none" strike="noStrike" cap="none">
                    <a:solidFill>
                      <a:schemeClr val="dk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latin typeface="Quicksand"/>
                  </a:rPr>
                  <a:t>Objective for “m” features:</a:t>
                </a:r>
                <a:endParaRPr lang="en-US" sz="2800" b="0" i="0" dirty="0">
                  <a:latin typeface="Quicksand"/>
                </a:endParaRPr>
              </a:p>
              <a:p>
                <a:pPr marL="139700" indent="0">
                  <a:lnSpc>
                    <a:spcPct val="150000"/>
                  </a:lnSpc>
                  <a:buClr>
                    <a:schemeClr val="accent1"/>
                  </a:buClr>
                  <a:buSzPct val="80000"/>
                  <a:buNone/>
                </a:pPr>
                <a:r>
                  <a:rPr lang="en-US" sz="2800" b="0" dirty="0">
                    <a:latin typeface="Quicksand"/>
                  </a:rPr>
                  <a:t>	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000" dirty="0">
                    <a:latin typeface="Quicksand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3000" dirty="0">
                  <a:latin typeface="Quicksand"/>
                </a:endParaRPr>
              </a:p>
              <a:p>
                <a:pPr marL="89297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3000" dirty="0">
                  <a:latin typeface="Quicksand"/>
                </a:endParaRPr>
              </a:p>
              <a:p>
                <a:pPr marL="342900" lvl="1" indent="0">
                  <a:buFont typeface="Courier New" panose="02070309020205020404" pitchFamily="49" charset="0"/>
                  <a:buNone/>
                </a:pPr>
                <a:endParaRPr lang="en-US" dirty="0">
                  <a:latin typeface="Quicksand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dirty="0">
                  <a:latin typeface="Quicksand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>
                  <a:latin typeface="Quicksand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4A3C8618-B14F-F0C4-5904-5C1650706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90" y="1197873"/>
                <a:ext cx="6309691" cy="2690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7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462AE-E3F7-D239-CAA0-54536AFB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3800"/>
            <a:ext cx="7931019" cy="634500"/>
          </a:xfrm>
        </p:spPr>
        <p:txBody>
          <a:bodyPr/>
          <a:lstStyle/>
          <a:p>
            <a:r>
              <a:rPr lang="en-US" sz="2800" dirty="0"/>
              <a:t>Linear Algebra and Machine Learning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644A-A3CF-2D50-38A2-8FD3482FE7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7C0E3-C6E6-6E51-A307-B9D278F23704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CF448-A663-55BF-7C34-230AF3FD47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9983" y="1684792"/>
            <a:ext cx="3755483" cy="311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890517-F6E7-A65A-2ADA-C525EDF1AE2F}"/>
                  </a:ext>
                </a:extLst>
              </p:cNvPr>
              <p:cNvSpPr txBox="1"/>
              <p:nvPr/>
            </p:nvSpPr>
            <p:spPr>
              <a:xfrm>
                <a:off x="608843" y="1265126"/>
                <a:ext cx="8442297" cy="83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54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→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>
                    <a:latin typeface="Quicksand"/>
                  </a:rPr>
                  <a:t> Inverse of Matrix/Pseudo Inverse </a:t>
                </a:r>
              </a:p>
              <a:p>
                <a:pPr marL="4254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Quicksand"/>
                  </a:rPr>
                  <a:t>Regression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890517-F6E7-A65A-2ADA-C525EDF1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43" y="1265126"/>
                <a:ext cx="8442297" cy="839332"/>
              </a:xfrm>
              <a:prstGeom prst="rect">
                <a:avLst/>
              </a:prstGeom>
              <a:blipFill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4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 idx="2"/>
          </p:nvPr>
        </p:nvSpPr>
        <p:spPr>
          <a:xfrm>
            <a:off x="720000" y="1797600"/>
            <a:ext cx="6829500" cy="2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 Map</a:t>
            </a:r>
            <a:endParaRPr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720000" y="578050"/>
            <a:ext cx="1599900" cy="10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1"/>
          </p:nvPr>
        </p:nvSpPr>
        <p:spPr>
          <a:xfrm rot="237">
            <a:off x="720000" y="4107188"/>
            <a:ext cx="43602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by Step </a:t>
            </a:r>
            <a:endParaRPr dirty="0"/>
          </a:p>
        </p:txBody>
      </p:sp>
      <p:sp>
        <p:nvSpPr>
          <p:cNvPr id="385" name="Google Shape;385;p40"/>
          <p:cNvSpPr/>
          <p:nvPr/>
        </p:nvSpPr>
        <p:spPr>
          <a:xfrm>
            <a:off x="7731347" y="4173443"/>
            <a:ext cx="780157" cy="780157"/>
          </a:xfrm>
          <a:custGeom>
            <a:avLst/>
            <a:gdLst/>
            <a:ahLst/>
            <a:cxnLst/>
            <a:rect l="l" t="t" r="r" b="b"/>
            <a:pathLst>
              <a:path w="26446" h="26446" extrusionOk="0">
                <a:moveTo>
                  <a:pt x="25218" y="0"/>
                </a:moveTo>
                <a:cubicBezTo>
                  <a:pt x="23883" y="1334"/>
                  <a:pt x="23998" y="2818"/>
                  <a:pt x="24092" y="4013"/>
                </a:cubicBezTo>
                <a:cubicBezTo>
                  <a:pt x="24186" y="5213"/>
                  <a:pt x="24202" y="5929"/>
                  <a:pt x="23471" y="6660"/>
                </a:cubicBezTo>
                <a:cubicBezTo>
                  <a:pt x="22942" y="7189"/>
                  <a:pt x="22420" y="7327"/>
                  <a:pt x="21717" y="7327"/>
                </a:cubicBezTo>
                <a:cubicBezTo>
                  <a:pt x="21449" y="7327"/>
                  <a:pt x="21154" y="7307"/>
                  <a:pt x="20823" y="7281"/>
                </a:cubicBezTo>
                <a:cubicBezTo>
                  <a:pt x="20504" y="7256"/>
                  <a:pt x="20165" y="7230"/>
                  <a:pt x="19814" y="7230"/>
                </a:cubicBezTo>
                <a:cubicBezTo>
                  <a:pt x="18848" y="7230"/>
                  <a:pt x="17789" y="7429"/>
                  <a:pt x="16812" y="8407"/>
                </a:cubicBezTo>
                <a:cubicBezTo>
                  <a:pt x="15477" y="9742"/>
                  <a:pt x="15595" y="11226"/>
                  <a:pt x="15686" y="12418"/>
                </a:cubicBezTo>
                <a:cubicBezTo>
                  <a:pt x="15780" y="13618"/>
                  <a:pt x="15797" y="14334"/>
                  <a:pt x="15065" y="15066"/>
                </a:cubicBezTo>
                <a:cubicBezTo>
                  <a:pt x="14535" y="15596"/>
                  <a:pt x="14014" y="15733"/>
                  <a:pt x="13311" y="15733"/>
                </a:cubicBezTo>
                <a:cubicBezTo>
                  <a:pt x="13043" y="15733"/>
                  <a:pt x="12749" y="15713"/>
                  <a:pt x="12418" y="15687"/>
                </a:cubicBezTo>
                <a:cubicBezTo>
                  <a:pt x="12099" y="15663"/>
                  <a:pt x="11760" y="15636"/>
                  <a:pt x="11408" y="15636"/>
                </a:cubicBezTo>
                <a:cubicBezTo>
                  <a:pt x="10442" y="15636"/>
                  <a:pt x="9383" y="15835"/>
                  <a:pt x="8407" y="16811"/>
                </a:cubicBezTo>
                <a:cubicBezTo>
                  <a:pt x="7072" y="18145"/>
                  <a:pt x="7187" y="19629"/>
                  <a:pt x="7281" y="20822"/>
                </a:cubicBezTo>
                <a:cubicBezTo>
                  <a:pt x="7375" y="22025"/>
                  <a:pt x="7391" y="22740"/>
                  <a:pt x="6660" y="23471"/>
                </a:cubicBezTo>
                <a:cubicBezTo>
                  <a:pt x="6130" y="24000"/>
                  <a:pt x="5609" y="24138"/>
                  <a:pt x="4905" y="24138"/>
                </a:cubicBezTo>
                <a:cubicBezTo>
                  <a:pt x="4637" y="24138"/>
                  <a:pt x="4343" y="24118"/>
                  <a:pt x="4011" y="24092"/>
                </a:cubicBezTo>
                <a:cubicBezTo>
                  <a:pt x="3693" y="24068"/>
                  <a:pt x="3354" y="24041"/>
                  <a:pt x="3003" y="24041"/>
                </a:cubicBezTo>
                <a:cubicBezTo>
                  <a:pt x="2037" y="24041"/>
                  <a:pt x="978" y="24240"/>
                  <a:pt x="0" y="25218"/>
                </a:cubicBezTo>
                <a:lnTo>
                  <a:pt x="1229" y="26446"/>
                </a:lnTo>
                <a:cubicBezTo>
                  <a:pt x="1757" y="25916"/>
                  <a:pt x="2277" y="25778"/>
                  <a:pt x="2978" y="25778"/>
                </a:cubicBezTo>
                <a:cubicBezTo>
                  <a:pt x="3247" y="25778"/>
                  <a:pt x="3543" y="25799"/>
                  <a:pt x="3877" y="25825"/>
                </a:cubicBezTo>
                <a:cubicBezTo>
                  <a:pt x="4194" y="25849"/>
                  <a:pt x="4532" y="25875"/>
                  <a:pt x="4882" y="25875"/>
                </a:cubicBezTo>
                <a:cubicBezTo>
                  <a:pt x="5848" y="25875"/>
                  <a:pt x="6908" y="25677"/>
                  <a:pt x="7888" y="24699"/>
                </a:cubicBezTo>
                <a:cubicBezTo>
                  <a:pt x="9223" y="23367"/>
                  <a:pt x="9108" y="21882"/>
                  <a:pt x="9014" y="20688"/>
                </a:cubicBezTo>
                <a:cubicBezTo>
                  <a:pt x="8920" y="19486"/>
                  <a:pt x="8902" y="18772"/>
                  <a:pt x="9635" y="18040"/>
                </a:cubicBezTo>
                <a:cubicBezTo>
                  <a:pt x="10164" y="17510"/>
                  <a:pt x="10686" y="17372"/>
                  <a:pt x="11389" y="17372"/>
                </a:cubicBezTo>
                <a:cubicBezTo>
                  <a:pt x="11657" y="17372"/>
                  <a:pt x="11951" y="17392"/>
                  <a:pt x="12282" y="17418"/>
                </a:cubicBezTo>
                <a:cubicBezTo>
                  <a:pt x="12600" y="17443"/>
                  <a:pt x="12940" y="17469"/>
                  <a:pt x="13291" y="17469"/>
                </a:cubicBezTo>
                <a:cubicBezTo>
                  <a:pt x="14257" y="17469"/>
                  <a:pt x="15316" y="17271"/>
                  <a:pt x="16293" y="16293"/>
                </a:cubicBezTo>
                <a:cubicBezTo>
                  <a:pt x="17627" y="14961"/>
                  <a:pt x="17511" y="13475"/>
                  <a:pt x="17418" y="12282"/>
                </a:cubicBezTo>
                <a:cubicBezTo>
                  <a:pt x="17325" y="11081"/>
                  <a:pt x="17309" y="10366"/>
                  <a:pt x="18040" y="9635"/>
                </a:cubicBezTo>
                <a:cubicBezTo>
                  <a:pt x="18569" y="9105"/>
                  <a:pt x="19089" y="8967"/>
                  <a:pt x="19792" y="8967"/>
                </a:cubicBezTo>
                <a:cubicBezTo>
                  <a:pt x="20060" y="8967"/>
                  <a:pt x="20356" y="8987"/>
                  <a:pt x="20688" y="9013"/>
                </a:cubicBezTo>
                <a:cubicBezTo>
                  <a:pt x="21006" y="9038"/>
                  <a:pt x="21344" y="9064"/>
                  <a:pt x="21695" y="9064"/>
                </a:cubicBezTo>
                <a:cubicBezTo>
                  <a:pt x="22661" y="9064"/>
                  <a:pt x="23721" y="8865"/>
                  <a:pt x="24699" y="7888"/>
                </a:cubicBezTo>
                <a:cubicBezTo>
                  <a:pt x="26031" y="6554"/>
                  <a:pt x="25916" y="5069"/>
                  <a:pt x="25825" y="3877"/>
                </a:cubicBezTo>
                <a:cubicBezTo>
                  <a:pt x="25731" y="2675"/>
                  <a:pt x="25713" y="1961"/>
                  <a:pt x="26446" y="1228"/>
                </a:cubicBezTo>
                <a:lnTo>
                  <a:pt x="25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5938821" y="-90169"/>
            <a:ext cx="780128" cy="780187"/>
          </a:xfrm>
          <a:custGeom>
            <a:avLst/>
            <a:gdLst/>
            <a:ahLst/>
            <a:cxnLst/>
            <a:rect l="l" t="t" r="r" b="b"/>
            <a:pathLst>
              <a:path w="26445" h="26447" extrusionOk="0">
                <a:moveTo>
                  <a:pt x="1229" y="1"/>
                </a:moveTo>
                <a:lnTo>
                  <a:pt x="1" y="1229"/>
                </a:lnTo>
                <a:cubicBezTo>
                  <a:pt x="733" y="1961"/>
                  <a:pt x="716" y="2677"/>
                  <a:pt x="622" y="3877"/>
                </a:cubicBezTo>
                <a:cubicBezTo>
                  <a:pt x="530" y="5071"/>
                  <a:pt x="414" y="6556"/>
                  <a:pt x="1748" y="7888"/>
                </a:cubicBezTo>
                <a:cubicBezTo>
                  <a:pt x="2723" y="8866"/>
                  <a:pt x="3781" y="9066"/>
                  <a:pt x="4746" y="9066"/>
                </a:cubicBezTo>
                <a:cubicBezTo>
                  <a:pt x="5099" y="9066"/>
                  <a:pt x="5439" y="9039"/>
                  <a:pt x="5759" y="9014"/>
                </a:cubicBezTo>
                <a:cubicBezTo>
                  <a:pt x="6090" y="8988"/>
                  <a:pt x="6384" y="8968"/>
                  <a:pt x="6652" y="8968"/>
                </a:cubicBezTo>
                <a:cubicBezTo>
                  <a:pt x="7355" y="8968"/>
                  <a:pt x="7876" y="9106"/>
                  <a:pt x="8406" y="9635"/>
                </a:cubicBezTo>
                <a:cubicBezTo>
                  <a:pt x="9138" y="10366"/>
                  <a:pt x="9121" y="11081"/>
                  <a:pt x="9027" y="12282"/>
                </a:cubicBezTo>
                <a:cubicBezTo>
                  <a:pt x="8936" y="13477"/>
                  <a:pt x="8820" y="14961"/>
                  <a:pt x="10152" y="16294"/>
                </a:cubicBezTo>
                <a:cubicBezTo>
                  <a:pt x="11130" y="17271"/>
                  <a:pt x="12188" y="17470"/>
                  <a:pt x="13154" y="17470"/>
                </a:cubicBezTo>
                <a:cubicBezTo>
                  <a:pt x="13506" y="17470"/>
                  <a:pt x="13845" y="17443"/>
                  <a:pt x="14163" y="17419"/>
                </a:cubicBezTo>
                <a:cubicBezTo>
                  <a:pt x="14495" y="17393"/>
                  <a:pt x="14789" y="17373"/>
                  <a:pt x="15057" y="17373"/>
                </a:cubicBezTo>
                <a:cubicBezTo>
                  <a:pt x="15761" y="17373"/>
                  <a:pt x="16282" y="17510"/>
                  <a:pt x="16812" y="18040"/>
                </a:cubicBezTo>
                <a:cubicBezTo>
                  <a:pt x="17543" y="18772"/>
                  <a:pt x="17527" y="19488"/>
                  <a:pt x="17433" y="20688"/>
                </a:cubicBezTo>
                <a:cubicBezTo>
                  <a:pt x="17341" y="21882"/>
                  <a:pt x="17225" y="23367"/>
                  <a:pt x="18559" y="24699"/>
                </a:cubicBezTo>
                <a:cubicBezTo>
                  <a:pt x="19536" y="25677"/>
                  <a:pt x="20596" y="25875"/>
                  <a:pt x="21562" y="25875"/>
                </a:cubicBezTo>
                <a:cubicBezTo>
                  <a:pt x="21913" y="25875"/>
                  <a:pt x="22252" y="25849"/>
                  <a:pt x="22570" y="25825"/>
                </a:cubicBezTo>
                <a:cubicBezTo>
                  <a:pt x="22901" y="25799"/>
                  <a:pt x="23195" y="25779"/>
                  <a:pt x="23463" y="25779"/>
                </a:cubicBezTo>
                <a:cubicBezTo>
                  <a:pt x="24166" y="25779"/>
                  <a:pt x="24687" y="25917"/>
                  <a:pt x="25217" y="26446"/>
                </a:cubicBezTo>
                <a:lnTo>
                  <a:pt x="26445" y="25218"/>
                </a:lnTo>
                <a:cubicBezTo>
                  <a:pt x="25469" y="24240"/>
                  <a:pt x="24412" y="24041"/>
                  <a:pt x="23447" y="24041"/>
                </a:cubicBezTo>
                <a:cubicBezTo>
                  <a:pt x="23094" y="24041"/>
                  <a:pt x="22753" y="24067"/>
                  <a:pt x="22434" y="24092"/>
                </a:cubicBezTo>
                <a:cubicBezTo>
                  <a:pt x="22103" y="24118"/>
                  <a:pt x="21809" y="24138"/>
                  <a:pt x="21541" y="24138"/>
                </a:cubicBezTo>
                <a:cubicBezTo>
                  <a:pt x="20837" y="24138"/>
                  <a:pt x="20316" y="24001"/>
                  <a:pt x="19787" y="23471"/>
                </a:cubicBezTo>
                <a:cubicBezTo>
                  <a:pt x="19054" y="22740"/>
                  <a:pt x="19070" y="22025"/>
                  <a:pt x="19166" y="20824"/>
                </a:cubicBezTo>
                <a:cubicBezTo>
                  <a:pt x="19257" y="19629"/>
                  <a:pt x="19372" y="18145"/>
                  <a:pt x="18040" y="16812"/>
                </a:cubicBezTo>
                <a:cubicBezTo>
                  <a:pt x="17062" y="15835"/>
                  <a:pt x="16004" y="15636"/>
                  <a:pt x="15040" y="15636"/>
                </a:cubicBezTo>
                <a:cubicBezTo>
                  <a:pt x="14688" y="15636"/>
                  <a:pt x="14348" y="15663"/>
                  <a:pt x="14029" y="15688"/>
                </a:cubicBezTo>
                <a:cubicBezTo>
                  <a:pt x="13697" y="15714"/>
                  <a:pt x="13403" y="15733"/>
                  <a:pt x="13135" y="15733"/>
                </a:cubicBezTo>
                <a:cubicBezTo>
                  <a:pt x="12431" y="15733"/>
                  <a:pt x="11910" y="15596"/>
                  <a:pt x="11381" y="15066"/>
                </a:cubicBezTo>
                <a:cubicBezTo>
                  <a:pt x="10649" y="14334"/>
                  <a:pt x="10665" y="13619"/>
                  <a:pt x="10759" y="12418"/>
                </a:cubicBezTo>
                <a:cubicBezTo>
                  <a:pt x="10852" y="11224"/>
                  <a:pt x="10967" y="9739"/>
                  <a:pt x="9634" y="8407"/>
                </a:cubicBezTo>
                <a:cubicBezTo>
                  <a:pt x="8658" y="7429"/>
                  <a:pt x="7601" y="7230"/>
                  <a:pt x="6635" y="7230"/>
                </a:cubicBezTo>
                <a:cubicBezTo>
                  <a:pt x="6283" y="7230"/>
                  <a:pt x="5942" y="7256"/>
                  <a:pt x="5623" y="7281"/>
                </a:cubicBezTo>
                <a:cubicBezTo>
                  <a:pt x="5292" y="7307"/>
                  <a:pt x="4997" y="7327"/>
                  <a:pt x="4730" y="7327"/>
                </a:cubicBezTo>
                <a:cubicBezTo>
                  <a:pt x="4026" y="7327"/>
                  <a:pt x="3505" y="7190"/>
                  <a:pt x="2976" y="6660"/>
                </a:cubicBezTo>
                <a:cubicBezTo>
                  <a:pt x="2243" y="5929"/>
                  <a:pt x="2261" y="5214"/>
                  <a:pt x="2354" y="4013"/>
                </a:cubicBezTo>
                <a:cubicBezTo>
                  <a:pt x="2445" y="2818"/>
                  <a:pt x="2561" y="1334"/>
                  <a:pt x="12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36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EF388-CA32-C008-7BFB-E9F8D34680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D5CBD-B58F-570E-489A-98B2987BCBC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2DB88-7F6C-A9EC-D55A-4E9CFD5D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75" y="0"/>
            <a:ext cx="6233822" cy="50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 rot="1973">
            <a:off x="1365600" y="1052079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1"/>
          </p:nvPr>
        </p:nvSpPr>
        <p:spPr>
          <a:xfrm>
            <a:off x="665336" y="205899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Provides the foundation for manipulating data in high-dimensional spaces, essential for vector operations in machine learning.</a:t>
            </a:r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Analyzes data compression and transmission, helping quantify uncertainty and information gain in machine learning models.</a:t>
            </a:r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4"/>
          </p:nvPr>
        </p:nvSpPr>
        <p:spPr>
          <a:xfrm rot="1973">
            <a:off x="4049400" y="1017602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5"/>
          </p:nvPr>
        </p:nvSpPr>
        <p:spPr>
          <a:xfrm>
            <a:off x="3397300" y="2058998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Offers tools to model uncertainty and make inferences about data, forming the backbone of many machine learning algorithms.</a:t>
            </a:r>
            <a:endParaRPr sz="1050"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Involves analyzing and transforming data signals, important for handling time-series data and feature extraction in machine learning.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8"/>
          </p:nvPr>
        </p:nvSpPr>
        <p:spPr>
          <a:xfrm rot="1973">
            <a:off x="6794236" y="1065858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9"/>
          </p:nvPr>
        </p:nvSpPr>
        <p:spPr>
          <a:xfrm>
            <a:off x="6381804" y="2119464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Focuses on finding the best parameters for a model by minimizing or maximizing an objective function.</a:t>
            </a:r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14"/>
          </p:nvPr>
        </p:nvSpPr>
        <p:spPr>
          <a:xfrm>
            <a:off x="6087599" y="4000803"/>
            <a:ext cx="2886279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Studies networks of nodes and edges, crucial for understanding relationships in data and complex models like Graph Neural Networks.</a:t>
            </a:r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5"/>
          </p:nvPr>
        </p:nvSpPr>
        <p:spPr>
          <a:xfrm>
            <a:off x="610672" y="1635516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Algebra</a:t>
            </a:r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6"/>
          </p:nvPr>
        </p:nvSpPr>
        <p:spPr>
          <a:xfrm>
            <a:off x="491135" y="3610175"/>
            <a:ext cx="279413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Information Theory</a:t>
            </a:r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18"/>
          </p:nvPr>
        </p:nvSpPr>
        <p:spPr>
          <a:xfrm>
            <a:off x="3428487" y="362895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Signal Processing</a:t>
            </a:r>
            <a:endParaRPr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19"/>
          </p:nvPr>
        </p:nvSpPr>
        <p:spPr>
          <a:xfrm>
            <a:off x="6172782" y="1578347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Optimization</a:t>
            </a:r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20"/>
          </p:nvPr>
        </p:nvSpPr>
        <p:spPr>
          <a:xfrm>
            <a:off x="6148636" y="3577831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Graph Theory</a:t>
            </a:r>
            <a:endParaRPr dirty="0"/>
          </a:p>
        </p:txBody>
      </p:sp>
      <p:sp>
        <p:nvSpPr>
          <p:cNvPr id="343" name="Google Shape;343;p37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Mathematics</a:t>
            </a:r>
            <a:br>
              <a:rPr lang="en-US" dirty="0"/>
            </a:b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3B418-A2CD-4765-8EDA-149D072849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2153E-DAAB-2E0B-ABE2-2A2210FF87AC}"/>
              </a:ext>
            </a:extLst>
          </p:cNvPr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50" name="Google Shape;358;p37">
            <a:extLst>
              <a:ext uri="{FF2B5EF4-FFF2-40B4-BE49-F238E27FC236}">
                <a16:creationId xmlns:a16="http://schemas.microsoft.com/office/drawing/2014/main" id="{18A79E54-BDAF-0370-A7BB-E01675A055EE}"/>
              </a:ext>
            </a:extLst>
          </p:cNvPr>
          <p:cNvSpPr txBox="1">
            <a:spLocks/>
          </p:cNvSpPr>
          <p:nvPr/>
        </p:nvSpPr>
        <p:spPr>
          <a:xfrm>
            <a:off x="3152728" y="1650366"/>
            <a:ext cx="3086099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ller One"/>
              <a:buNone/>
              <a:defRPr sz="2000" b="1" i="0" u="none" strike="noStrike" cap="none">
                <a:solidFill>
                  <a:schemeClr val="dk1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SzPts val="1100"/>
            </a:pPr>
            <a:r>
              <a:rPr lang="en-US" dirty="0"/>
              <a:t>Statistics &amp; Probability</a:t>
            </a:r>
          </a:p>
        </p:txBody>
      </p:sp>
    </p:spTree>
    <p:extLst>
      <p:ext uri="{BB962C8B-B14F-4D97-AF65-F5344CB8AC3E}">
        <p14:creationId xmlns:p14="http://schemas.microsoft.com/office/powerpoint/2010/main" val="414991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CCF8C1-78B0-CDBB-44FB-3067B98D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DF27A3-44C9-59E5-AEC6-5ABECC050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dirty="0">
                <a:hlinkClick r:id="rId2"/>
              </a:rPr>
              <a:t>https://sut-ce-courses.github.io/linearalgebra</a:t>
            </a:r>
            <a:r>
              <a:rPr lang="en-US" dirty="0"/>
              <a:t>  (</a:t>
            </a:r>
            <a:r>
              <a:rPr lang="en-US" dirty="0">
                <a:solidFill>
                  <a:srgbClr val="0070C0"/>
                </a:solidFill>
              </a:rPr>
              <a:t>jabrekh.ir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050F6-E239-369E-C5FD-3F9FD2A305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F8B04-9906-5515-6895-D42417B9905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0602E-0194-CD13-B3B9-4E9F0153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98" y="1798023"/>
            <a:ext cx="7995684" cy="24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823E6D-8210-BB71-017D-FAC8751C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94410-D675-AB2B-E299-F2F7E161CB5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CB654-83E8-89A1-74E9-9C584063171B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51504-544D-0772-C6FD-96D98A272F4E}"/>
              </a:ext>
            </a:extLst>
          </p:cNvPr>
          <p:cNvSpPr txBox="1"/>
          <p:nvPr/>
        </p:nvSpPr>
        <p:spPr>
          <a:xfrm>
            <a:off x="868030" y="1049212"/>
            <a:ext cx="45784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Quicksand"/>
                <a:ea typeface="MS PGothic" panose="020B0600070205080204" pitchFamily="34" charset="-128"/>
              </a:rPr>
              <a:t>Slides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  <a:p>
            <a:pPr>
              <a:buClr>
                <a:schemeClr val="accent1"/>
              </a:buClr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  <a:p>
            <a:pPr>
              <a:buClr>
                <a:schemeClr val="accent1"/>
              </a:buClr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Quicksand"/>
                <a:ea typeface="MS PGothic" panose="020B0600070205080204" pitchFamily="34" charset="-128"/>
              </a:rPr>
              <a:t>Writing on board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S PGothic" panose="020B0600070205080204" pitchFamily="34" charset="-128"/>
                <a:ea typeface="MS PGothic" panose="020B0600070205080204" pitchFamily="34" charset="-128"/>
              </a:rPr>
              <a:t>Geometric Interpretation and Intuition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MS PGothic" panose="020B0600070205080204" pitchFamily="34" charset="-128"/>
                <a:ea typeface="MS PGothic" panose="020B0600070205080204" pitchFamily="34" charset="-128"/>
              </a:rPr>
              <a:t>Notebooks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Quicksand"/>
              <a:ea typeface="MS PGothic" panose="020B0600070205080204" pitchFamily="34" charset="-128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F5FDE3B8-E48C-1837-9F94-069EBEEE6629}"/>
              </a:ext>
            </a:extLst>
          </p:cNvPr>
          <p:cNvSpPr/>
          <p:nvPr/>
        </p:nvSpPr>
        <p:spPr>
          <a:xfrm>
            <a:off x="2827168" y="1511701"/>
            <a:ext cx="1633654" cy="546304"/>
          </a:xfrm>
          <a:prstGeom prst="round2SameRect">
            <a:avLst/>
          </a:prstGeom>
          <a:solidFill>
            <a:srgbClr val="FFAB4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Definition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543CF484-88B5-9D09-4BEC-8D108EA73C14}"/>
              </a:ext>
            </a:extLst>
          </p:cNvPr>
          <p:cNvSpPr/>
          <p:nvPr/>
        </p:nvSpPr>
        <p:spPr>
          <a:xfrm rot="10800000" flipV="1">
            <a:off x="2827168" y="2058005"/>
            <a:ext cx="1633654" cy="546304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FBE5D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67825609-2978-8027-5455-3CDB903CB2A5}"/>
              </a:ext>
            </a:extLst>
          </p:cNvPr>
          <p:cNvSpPr/>
          <p:nvPr/>
        </p:nvSpPr>
        <p:spPr>
          <a:xfrm>
            <a:off x="7322968" y="1511701"/>
            <a:ext cx="1633654" cy="546304"/>
          </a:xfrm>
          <a:prstGeom prst="round2Same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Theorem</a:t>
            </a: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FD018A0E-1248-627B-DC73-FC6FD1A5E829}"/>
              </a:ext>
            </a:extLst>
          </p:cNvPr>
          <p:cNvSpPr/>
          <p:nvPr/>
        </p:nvSpPr>
        <p:spPr>
          <a:xfrm rot="10800000" flipV="1">
            <a:off x="7322968" y="2058005"/>
            <a:ext cx="1633654" cy="546304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C5F86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EDE9C97A-FF90-4EDB-BB8C-B50818C255B4}"/>
              </a:ext>
            </a:extLst>
          </p:cNvPr>
          <p:cNvSpPr/>
          <p:nvPr/>
        </p:nvSpPr>
        <p:spPr>
          <a:xfrm>
            <a:off x="5129895" y="1529822"/>
            <a:ext cx="1633654" cy="546304"/>
          </a:xfrm>
          <a:prstGeom prst="round2SameRect">
            <a:avLst/>
          </a:prstGeom>
          <a:solidFill>
            <a:srgbClr val="D5B1E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Notes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FB8FD34B-E6D2-627D-B5B6-5B1A83C413B4}"/>
              </a:ext>
            </a:extLst>
          </p:cNvPr>
          <p:cNvSpPr/>
          <p:nvPr/>
        </p:nvSpPr>
        <p:spPr>
          <a:xfrm rot="10800000" flipV="1">
            <a:off x="5129895" y="2076126"/>
            <a:ext cx="1633654" cy="546304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FFD4F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B0BAD161-36F8-7172-CD89-2941631D3E13}"/>
              </a:ext>
            </a:extLst>
          </p:cNvPr>
          <p:cNvSpPr/>
          <p:nvPr/>
        </p:nvSpPr>
        <p:spPr>
          <a:xfrm>
            <a:off x="857341" y="1509475"/>
            <a:ext cx="1633654" cy="546304"/>
          </a:xfrm>
          <a:prstGeom prst="round2SameRect">
            <a:avLst/>
          </a:prstGeom>
          <a:solidFill>
            <a:srgbClr val="4285F4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Example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89A37769-0319-A28C-4559-41B95827C7DE}"/>
              </a:ext>
            </a:extLst>
          </p:cNvPr>
          <p:cNvSpPr/>
          <p:nvPr/>
        </p:nvSpPr>
        <p:spPr>
          <a:xfrm rot="10800000" flipV="1">
            <a:off x="857341" y="2055779"/>
            <a:ext cx="1633654" cy="546304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4285F4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50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9664E-DFF6-D5D5-CE35-884A3EFD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F1DB2-A93C-5D2E-478D-4EC07AD6BB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B916-AD96-3D8E-E396-7C4F28B25612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E474-E4D9-A739-A9A0-978D02A74252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418" y="1683884"/>
            <a:ext cx="109728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B9A88-87F9-20F4-5D7E-C42B9C0D0E0C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880" y="462447"/>
            <a:ext cx="109728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94F2D-5E61-C86C-EC03-A51ABBF6C8A4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66" y="3283200"/>
            <a:ext cx="109728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C0579-0CA1-7CDD-734C-F1D7DBAD474A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829" y="1649100"/>
            <a:ext cx="109728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5B218E-98C1-CFFE-45AB-E65AE0FE4FD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15" y="1733583"/>
            <a:ext cx="109701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8B04CD-918F-7DA7-793E-1415DA4657E4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058" y="1683884"/>
            <a:ext cx="109728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936D6-08A1-F7EE-3BD9-39F877848B2E}"/>
              </a:ext>
            </a:extLst>
          </p:cNvPr>
          <p:cNvPicPr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142" y="3296342"/>
            <a:ext cx="1097280" cy="1371600"/>
          </a:xfrm>
          <a:prstGeom prst="rect">
            <a:avLst/>
          </a:prstGeom>
        </p:spPr>
      </p:pic>
      <p:pic>
        <p:nvPicPr>
          <p:cNvPr id="13" name="Picture 2" descr="data:image/png;base64,iVBORw0KGgoAAAANSUhEUgAAAOEAAADhCAMAAAAJbSJIAAAAYFBMVEWPor////+KnryInLuMoL6Fmrq3w9XU2+altMv19vmRpMCLnr3w8vbQ1+Oyv9Lf5Ozn6/HFzt2brMba4Omsus/s7/Ti5+6fr8e+yNnK0uCots2vvNF/lre0wdObrcbQ2OPXlYX2AAAHyUlEQVR4nO2biXbbug5FxUkSac2TJduJ//8vLwBKjnzTpu1660ZJ39lNrYFQymOQIAmqSQIAAAAAAAAAAID/D6zljx/cf2f0TbHVRSdd+l5BmrjH+flyff3MSv0PGKuNdcYa/knM6eRqpWb9OjtDOLppNBUk1jgVVHCJpgtzayc/u9PRlf8djE/L5qxU3mRVoaxv21p1WWauPit8M6pcNar2tbZX36iMLrqsN7b2vvfzWH4HibrsR7/0femLfikWNY3zKfWdrlTfd8qOiwo1nRjjK/Kg6tRrX5tcuawu1OR+/fuPx+ZqrFVVqXpU51ZlXiXZGJLwovqShDWLSvosKGt9lZA++lPX9MyNFE7q9VtEG6Pus9JBtaVyZzU0RVBK9ap8VliOgxpV8NPkfaYuE7fSl774Dq00SZy2juLIiSMIB5bEOWccRRedmERrl9CJ05pKHB0NFXJwchKEjq47AAAAAAD4e7B7zEdzTS419v35j/nwV30m5/TlQTVPU//TetmhmaaplfWErfh8fpao95pMMzXdf1TnP0Ivaoenn58rTMVGyvXEp3f9VJ71df64clR+/s+q/Qf8ucKL5aybnJZPCk/09PXh1S+j0A7lsiwFVaelYyYK7elRz93ppvDOaalqp5BsxMiQwkF6s9zrukcjPTYVYDWtcmtSdtPaXPkY0iUN0tvM69ym3ebUVaF35Pl+U2jtOW3bKpgkBFJYhTAM16Avbc4KuyAqw07tMeg6tk52TXGVyqdU+SCdTWVb+CSFnlTkdE2HhhXavIjtO7v5eFJz66SymY9U6E+JpaLpWD/uFW4EG9Y6bzk1Vjj2outCZ9SiS9OxUydp5JtCOo4qKnzl4vJWks3BKfInhU1wfJgdeXAKLmeH2k1hMbClIXUta+Xm3Thzo+vixl683Iy05HY+sw8NN+xWRb9/GYWdTRy3wMBdzhiWO5pNoTdScdISRCH1wVxbRyIKd5JIw1G2sHRPYqmJDX05evB/UkhNkn1U0rkv7/eSzpV+KLyxsI5dFturM69XdueTwvn0NlqwwPFogU8K+cgK7/NunJRIKAodBaKCXLY4VmhsuXXWvUJuk6tCU7LiL6mwZD33LBLsptDYODHoRCF/qGzO52eF7Luo0HYxbH1FhVnObZLn17ebe0Qa6pkyFBbGSCtlhxmrdwrtXqF1cTBpjt7h+KFCRxVO3b8jjbMDV7k9iUJ2WKDO2GwK29uTQsNzwvMXaKc/VsiRfuybR6yPChMTOyYrvLOMJk05YNIYIv7q/ZvCVx5qKo60HKEPVTi9V9gbs03KVwdsCjNxqqlZ4RqOWKK1L6Jw70NSW5PpyEP+oQptuiwtV+FcytFWy1LZxJyz0Y9lt60g8lhKRrSE4Geu1gz92GQXWy5lsLqbl4Vul+wwTTP6K9+mB1/pmH/w738CNP2O3/F6XK95v8nsVkhr6Vooh7jWp/PTdu/0sNI8q18ffFpnAQAAAF+TmCH7e7EmuVTX7uMsvTXusULQzv3GVNr+ltVnYPJGZpc+/UCjDdtKmGdkNBX9ZeUtzbibLyHRvKW9P8j5icL1hUtWWP9yHnb6Kgq1rA/6RVa22c9z+t9XoaQ8O6NNKFYNVstsOhbLC6b2TSHPrB0r5PdRzb+MBH6aU+abQnvwvNvct/WpaGh50VROTT/Hd6F12je0PDJvPqTVUUrtur7NddMPZm/ET5humZq6DXpTqAd64sg9Gs59rlHDXqsqtzERQ1xJ1tlvHTQqtJqCkg+scFRrs34YNXbXqWcTFeqL4qTcgQo7ybrEcx4URWAhwXU4SaasYS2j5pxMxxleH1OEyjesrDVvRoWRzbpYkBpWKDnz5chElJVUym4Ljb/yijrYxMmlmj6CMWwzc4op8A1qlaywp97G2zCc/S+S1Ui+L+qH3PQ1KZz4xrEZb1H0tq8pLpSNbhZ0kYxgbHqjjvmYgvwsCvkZbrnXNVUlLqO/IzuM824VBemR828Hx1PJ9W0h0Z44YSaXnD5iIdyAxdFh7WAhjhYyDrARZ/3dauTrdduUv6hlTVP9fAT6JNTqNKrW5H05ro2We1wt239J7KybQgpLMh6KwiYaudXIN2unftoXGI6d8sruUByvuGG24+pDzlYvmw8vHF84lHAO9eUkPmRV7PFy78N+jZucaxQfzs3hm4eSw54chVHZhOhKuYrDH7fgQcftlYYzwR2HFRVjabBxVyJfjXgaMM3RoZLbH+iiubFJdmxSPw4P8/DCI0RtWNViXVdwzKAinxvZwK9ktBBNNYtRY2fYyDvuiGTEHqvkRf/gOkkxcyyN48flWCfaRm34p3k4hdFt74y7HY/4EjHVdfeKSqXDzki/7ckNElxp9sevsBycLj1tFe75SjSwW8/cVlf1pU3WWZtmPeS2qZYCGgpstxpl3KDT9bsaNM9pRirm4aQ/+H9m6KRasjJdl8A6pGW2xFkmrR3b7D5LYj/PL3yny4WzGZasja+isFE5x3ObVPT01XIvJSu+w+bHCHvD0nJC7yY2a5JezrcsfbIlOvgobwWR1Tuj/e/aPwAAAAAAAAAAAAAAAAAAAAAAAAAAAAAAAAAAAAAAAAAAAAAAAAAAAAAAAAAAAAAAAAAAAAAAAAAAAAAAAAAAAAAAAAAAAAAAAAAAAAAAAH8b/wD6g1ow7QNeIgAAAABJRU5ErkJggg==">
            <a:extLst>
              <a:ext uri="{FF2B5EF4-FFF2-40B4-BE49-F238E27FC236}">
                <a16:creationId xmlns:a16="http://schemas.microsoft.com/office/drawing/2014/main" id="{DB34646F-FDAD-D5FE-73A5-863C381CA100}"/>
              </a:ext>
            </a:extLst>
          </p:cNvPr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625" y="451710"/>
            <a:ext cx="109728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19852C90-A092-8C82-0F2F-82FE9D834B96}"/>
              </a:ext>
            </a:extLst>
          </p:cNvPr>
          <p:cNvPicPr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93329"/>
            <a:ext cx="109728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8DC1A7-2CE6-30AC-2442-23942DD4ED98}"/>
              </a:ext>
            </a:extLst>
          </p:cNvPr>
          <p:cNvPicPr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457" y="3283200"/>
            <a:ext cx="1097280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72C6D-94EC-6C16-7954-C9815EB5DE55}"/>
              </a:ext>
            </a:extLst>
          </p:cNvPr>
          <p:cNvPicPr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973" y="1989857"/>
            <a:ext cx="109728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C85F3F-602E-4B48-D3F2-66765DB2E732}"/>
              </a:ext>
            </a:extLst>
          </p:cNvPr>
          <p:cNvPicPr>
            <a:picLocks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854" y="3197198"/>
            <a:ext cx="109728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894C48-D0CB-8840-AFB0-7C36C9303FB8}"/>
              </a:ext>
            </a:extLst>
          </p:cNvPr>
          <p:cNvPicPr>
            <a:picLocks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905" y="3446277"/>
            <a:ext cx="109728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5D900C-D7FC-76B3-18DF-595B3496D3EF}"/>
              </a:ext>
            </a:extLst>
          </p:cNvPr>
          <p:cNvPicPr>
            <a:picLocks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995" y="1683884"/>
            <a:ext cx="1097280" cy="1371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840D9D-DAC4-6B52-9B25-6DBA25142F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4994" y="1258677"/>
            <a:ext cx="2278285" cy="33101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1B48C5-8331-86CC-A5DF-760711CC60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6156" y="1339158"/>
            <a:ext cx="2580466" cy="32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C98FC-6B18-DA09-C76D-299627C6D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707" y="914002"/>
            <a:ext cx="8190084" cy="3505200"/>
          </a:xfrm>
        </p:spPr>
        <p:txBody>
          <a:bodyPr>
            <a:noAutofit/>
          </a:bodyPr>
          <a:lstStyle/>
          <a:p>
            <a:r>
              <a:rPr lang="en-US" sz="1600" dirty="0"/>
              <a:t>Office Room: CE802-CE803</a:t>
            </a:r>
          </a:p>
          <a:p>
            <a:r>
              <a:rPr lang="en-US" sz="1600" dirty="0"/>
              <a:t>Email:</a:t>
            </a:r>
          </a:p>
          <a:p>
            <a:pPr lvl="1"/>
            <a:r>
              <a:rPr lang="en-US" sz="1600" dirty="0"/>
              <a:t>Hamid R. </a:t>
            </a:r>
            <a:r>
              <a:rPr lang="en-US" sz="1600" dirty="0" err="1"/>
              <a:t>Rabiee</a:t>
            </a:r>
            <a:r>
              <a:rPr lang="en-US" sz="1600" dirty="0"/>
              <a:t>: (</a:t>
            </a:r>
            <a:r>
              <a:rPr lang="en-US" sz="1600" dirty="0">
                <a:hlinkClick r:id="rId3"/>
              </a:rPr>
              <a:t>rabiee@sharif.edu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Maryam Ramezani: (</a:t>
            </a:r>
            <a:r>
              <a:rPr lang="en-US" sz="1600" dirty="0">
                <a:hlinkClick r:id="rId4"/>
              </a:rPr>
              <a:t>maryam.ramezani@sharif.edu</a:t>
            </a:r>
            <a:r>
              <a:rPr lang="en-US" sz="1600" dirty="0"/>
              <a:t>)</a:t>
            </a:r>
          </a:p>
          <a:p>
            <a:r>
              <a:rPr lang="en-US" sz="1600" dirty="0"/>
              <a:t>Course notes, homework and solutions, handouts, and other useful resources are available on the course page:</a:t>
            </a:r>
          </a:p>
          <a:p>
            <a:pPr lvl="1"/>
            <a:r>
              <a:rPr lang="en-US" sz="1600" dirty="0">
                <a:hlinkClick r:id="rId5"/>
              </a:rPr>
              <a:t>https://quera.org/course/18745/</a:t>
            </a:r>
            <a:endParaRPr lang="fa-IR" sz="1600" dirty="0"/>
          </a:p>
          <a:p>
            <a:pPr lvl="1"/>
            <a:r>
              <a:rPr lang="en-US" sz="1600" dirty="0"/>
              <a:t>Room: (Sunday &amp; Tuesday: 13:30-15:00)</a:t>
            </a:r>
          </a:p>
          <a:p>
            <a:pPr lvl="1"/>
            <a:r>
              <a:rPr lang="en-US" sz="1600" dirty="0" err="1">
                <a:hlinkClick r:id="rId6"/>
              </a:rPr>
              <a:t>Ebnesina</a:t>
            </a:r>
            <a:r>
              <a:rPr lang="en-US" sz="1600" dirty="0">
                <a:hlinkClick r:id="rId6"/>
              </a:rPr>
              <a:t> Alef 17</a:t>
            </a:r>
          </a:p>
          <a:p>
            <a:pPr lvl="1"/>
            <a:r>
              <a:rPr lang="en-US" sz="1600" dirty="0">
                <a:hlinkClick r:id="rId6"/>
              </a:rPr>
              <a:t>https://vc.sharif.edu/ch/rabiee</a:t>
            </a:r>
            <a:endParaRPr lang="en-US" sz="1600" dirty="0"/>
          </a:p>
          <a:p>
            <a:r>
              <a:rPr lang="en-US" sz="1600" dirty="0"/>
              <a:t>Lead TA:</a:t>
            </a:r>
          </a:p>
          <a:p>
            <a:pPr lvl="1"/>
            <a:r>
              <a:rPr lang="en-US" sz="1600" dirty="0"/>
              <a:t>Mohammad Javad </a:t>
            </a:r>
            <a:r>
              <a:rPr lang="en-US" sz="1600" dirty="0" err="1"/>
              <a:t>Ahmadpour</a:t>
            </a:r>
            <a:r>
              <a:rPr lang="en-US" sz="1600" dirty="0"/>
              <a:t>: (mohamadahmadpour1383@gmail.com)</a:t>
            </a:r>
          </a:p>
          <a:p>
            <a:r>
              <a:rPr lang="en-US" sz="1600" dirty="0"/>
              <a:t>Feedback</a:t>
            </a:r>
          </a:p>
          <a:p>
            <a:pPr lvl="1"/>
            <a:r>
              <a:rPr lang="en-US" sz="1600" b="0" i="0" u="none" strike="noStrike" baseline="0" dirty="0">
                <a:hlinkClick r:id="rId7"/>
              </a:rPr>
              <a:t>https://forms.gle/ox1gUHtbh9DCRgH29</a:t>
            </a:r>
            <a:endParaRPr lang="en-US" sz="16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C9EE0-C875-26A8-3678-4FA8047E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Us!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AB38-D5E2-6666-8191-C626DD4103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62177-6E11-2845-4599-34A25A433F5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</p:spTree>
    <p:extLst>
      <p:ext uri="{BB962C8B-B14F-4D97-AF65-F5344CB8AC3E}">
        <p14:creationId xmlns:p14="http://schemas.microsoft.com/office/powerpoint/2010/main" val="115315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22BF53-05BC-34E5-9544-650F4A07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Textbooks:</a:t>
            </a:r>
          </a:p>
          <a:p>
            <a:pPr lvl="1"/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Sheldon </a:t>
            </a:r>
            <a:r>
              <a:rPr lang="en-US" sz="15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Axler</a:t>
            </a:r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, Linear Algebra Done Right, fourth edition, 2023</a:t>
            </a:r>
          </a:p>
          <a:p>
            <a:pPr lvl="1"/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Kenneth Hoffman and Ray A. </a:t>
            </a:r>
            <a:r>
              <a:rPr lang="en-US" sz="15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Kunze.Linear</a:t>
            </a:r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 Algebra. PHI Learning, 2004.</a:t>
            </a:r>
          </a:p>
          <a:p>
            <a:pPr lvl="1"/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Gilbert Strang. Introduction to Linear Algebra. Wellesley-Cambridge Press, 2016.</a:t>
            </a:r>
          </a:p>
          <a:p>
            <a:pPr lvl="1"/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David C. Lay, Steven R. Lay, and Judi J. </a:t>
            </a:r>
            <a:r>
              <a:rPr lang="en-US" sz="15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McDonald.Linear</a:t>
            </a:r>
            <a:r>
              <a:rPr lang="en-US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 Algebra and Its Applications. Pearson, 2016.</a:t>
            </a:r>
          </a:p>
          <a:p>
            <a:pPr lvl="1"/>
            <a:endParaRPr lang="en-US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/>
            <a:endParaRPr lang="en-US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89297" indent="0">
              <a:buNone/>
            </a:pPr>
            <a:r>
              <a:rPr lang="en-US" dirty="0"/>
              <a:t>+Other textbooks and course materials.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0FAB6-9EF5-23FA-43E9-63A781EC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56848-B990-FD3C-7FF6-78B89D4D84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A4E69-5BB0-ABC5-39BD-862333BA79AD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BCE3E-2001-8529-A980-B13C5866BBD2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999" y="3398686"/>
            <a:ext cx="1078476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5AF940-95AC-B14C-F564-F316D578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61" y="3398685"/>
            <a:ext cx="1015347" cy="1545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44869-2193-B92A-2E47-F14319C1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37" y="3370050"/>
            <a:ext cx="1063548" cy="16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7754"/>
      </p:ext>
    </p:extLst>
  </p:cSld>
  <p:clrMapOvr>
    <a:masterClrMapping/>
  </p:clrMapOvr>
</p:sld>
</file>

<file path=ppt/theme/theme1.xml><?xml version="1.0" encoding="utf-8"?>
<a:theme xmlns:a="http://schemas.openxmlformats.org/drawingml/2006/main" name="Pre-Calculus - Mathematics - 10th grade by Slidesgo">
  <a:themeElements>
    <a:clrScheme name="Simple Light">
      <a:dk1>
        <a:srgbClr val="3A3B3C"/>
      </a:dk1>
      <a:lt1>
        <a:srgbClr val="F6F5F4"/>
      </a:lt1>
      <a:dk2>
        <a:srgbClr val="EBE8E5"/>
      </a:dk2>
      <a:lt2>
        <a:srgbClr val="E9CEC2"/>
      </a:lt2>
      <a:accent1>
        <a:srgbClr val="DC7128"/>
      </a:accent1>
      <a:accent2>
        <a:srgbClr val="C0CEC8"/>
      </a:accent2>
      <a:accent3>
        <a:srgbClr val="94A89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B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1456</Words>
  <Application>Microsoft Office PowerPoint</Application>
  <PresentationFormat>On-screen Show (16:9)</PresentationFormat>
  <Paragraphs>257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MS PGothic</vt:lpstr>
      <vt:lpstr>Arial</vt:lpstr>
      <vt:lpstr>Cambria Math</vt:lpstr>
      <vt:lpstr>Capriola</vt:lpstr>
      <vt:lpstr>Courier New</vt:lpstr>
      <vt:lpstr>Palatino Linotype</vt:lpstr>
      <vt:lpstr>Poller One</vt:lpstr>
      <vt:lpstr>Quicksand</vt:lpstr>
      <vt:lpstr>Wingdings</vt:lpstr>
      <vt:lpstr>Pre-Calculus - Mathematics - 10th grade by Slidesgo</vt:lpstr>
      <vt:lpstr>Introduction</vt:lpstr>
      <vt:lpstr>Course Description</vt:lpstr>
      <vt:lpstr>Machine Learning Mathematics </vt:lpstr>
      <vt:lpstr>01</vt:lpstr>
      <vt:lpstr>Course Material</vt:lpstr>
      <vt:lpstr>Course Method</vt:lpstr>
      <vt:lpstr>Course References</vt:lpstr>
      <vt:lpstr>Reach Us!</vt:lpstr>
      <vt:lpstr>Resources</vt:lpstr>
      <vt:lpstr>Structure of the Course</vt:lpstr>
      <vt:lpstr>Lecture Notes</vt:lpstr>
      <vt:lpstr>Syllabus </vt:lpstr>
      <vt:lpstr>Syllabus </vt:lpstr>
      <vt:lpstr>Syllabus </vt:lpstr>
      <vt:lpstr>Syllabus </vt:lpstr>
      <vt:lpstr>Assignments </vt:lpstr>
      <vt:lpstr>Assignments </vt:lpstr>
      <vt:lpstr>Exams  Quizzes will be held as the following table on 13:00 for half an hour and will be graded in Grade Scope.</vt:lpstr>
      <vt:lpstr>TA Classes  TA Classes will be held on Wednesday from 18:00 till 20:00 in room https://vc.sharif.edu/rabiee-ta.</vt:lpstr>
      <vt:lpstr>Grading Policy</vt:lpstr>
      <vt:lpstr>Introduction</vt:lpstr>
      <vt:lpstr>Vector</vt:lpstr>
      <vt:lpstr>Data Representations (Linear Algebra)</vt:lpstr>
      <vt:lpstr>Data Representations (Machine Learning)</vt:lpstr>
      <vt:lpstr>Equation with Matrix and Vector Format</vt:lpstr>
      <vt:lpstr>Price Problem</vt:lpstr>
      <vt:lpstr>Price Problem</vt:lpstr>
      <vt:lpstr>Linear Equation without offset</vt:lpstr>
      <vt:lpstr>Linear Equation with offset</vt:lpstr>
      <vt:lpstr>House Features</vt:lpstr>
      <vt:lpstr>Linear Equation</vt:lpstr>
      <vt:lpstr>Least Squares Error Correction</vt:lpstr>
      <vt:lpstr>Least Squares Error Correction</vt:lpstr>
      <vt:lpstr>Least Squares</vt:lpstr>
      <vt:lpstr>Linear Algebra and Machine Learning Application</vt:lpstr>
      <vt:lpstr>Road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Maryam Ramezani</cp:lastModifiedBy>
  <cp:revision>52</cp:revision>
  <dcterms:modified xsi:type="dcterms:W3CDTF">2024-09-21T21:53:14Z</dcterms:modified>
</cp:coreProperties>
</file>